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667" r:id="rId2"/>
    <p:sldMasterId id="2147483680" r:id="rId3"/>
    <p:sldMasterId id="2147483681" r:id="rId4"/>
    <p:sldMasterId id="2147483682" r:id="rId5"/>
    <p:sldMasterId id="2147483703" r:id="rId6"/>
    <p:sldMasterId id="2147483686" r:id="rId7"/>
    <p:sldMasterId id="2147483676" r:id="rId8"/>
    <p:sldMasterId id="2147483706" r:id="rId9"/>
    <p:sldMasterId id="2147483704" r:id="rId10"/>
    <p:sldMasterId id="2147483648" r:id="rId11"/>
  </p:sldMasterIdLst>
  <p:notesMasterIdLst>
    <p:notesMasterId r:id="rId49"/>
  </p:notesMasterIdLst>
  <p:sldIdLst>
    <p:sldId id="256" r:id="rId12"/>
    <p:sldId id="271" r:id="rId13"/>
    <p:sldId id="273" r:id="rId14"/>
    <p:sldId id="274" r:id="rId15"/>
    <p:sldId id="275" r:id="rId16"/>
    <p:sldId id="276" r:id="rId17"/>
    <p:sldId id="270" r:id="rId18"/>
    <p:sldId id="283" r:id="rId19"/>
    <p:sldId id="284" r:id="rId20"/>
    <p:sldId id="285" r:id="rId21"/>
    <p:sldId id="286" r:id="rId22"/>
    <p:sldId id="277" r:id="rId23"/>
    <p:sldId id="278" r:id="rId24"/>
    <p:sldId id="279" r:id="rId25"/>
    <p:sldId id="280" r:id="rId26"/>
    <p:sldId id="281" r:id="rId27"/>
    <p:sldId id="267" r:id="rId28"/>
    <p:sldId id="288" r:id="rId29"/>
    <p:sldId id="289" r:id="rId30"/>
    <p:sldId id="290" r:id="rId31"/>
    <p:sldId id="291" r:id="rId32"/>
    <p:sldId id="269" r:id="rId33"/>
    <p:sldId id="308" r:id="rId34"/>
    <p:sldId id="309" r:id="rId35"/>
    <p:sldId id="310" r:id="rId36"/>
    <p:sldId id="311" r:id="rId37"/>
    <p:sldId id="312" r:id="rId38"/>
    <p:sldId id="265" r:id="rId39"/>
    <p:sldId id="299" r:id="rId40"/>
    <p:sldId id="300" r:id="rId41"/>
    <p:sldId id="301" r:id="rId42"/>
    <p:sldId id="302" r:id="rId43"/>
    <p:sldId id="268" r:id="rId44"/>
    <p:sldId id="304" r:id="rId45"/>
    <p:sldId id="305" r:id="rId46"/>
    <p:sldId id="306" r:id="rId47"/>
    <p:sldId id="26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9990"/>
    <a:srgbClr val="E4E0DD"/>
    <a:srgbClr val="E9ECF1"/>
    <a:srgbClr val="264EA3"/>
    <a:srgbClr val="6D7683"/>
    <a:srgbClr val="294351"/>
    <a:srgbClr val="103B60"/>
    <a:srgbClr val="154D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0AC3BD-0782-4357-B19C-3AE21F7D2242}" v="70" dt="2025-10-10T07:31:49.1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01" autoAdjust="0"/>
    <p:restoredTop sz="94660"/>
  </p:normalViewPr>
  <p:slideViewPr>
    <p:cSldViewPr snapToGrid="0">
      <p:cViewPr varScale="1">
        <p:scale>
          <a:sx n="99" d="100"/>
          <a:sy n="99" d="100"/>
        </p:scale>
        <p:origin x="294" y="306"/>
      </p:cViewPr>
      <p:guideLst/>
    </p:cSldViewPr>
  </p:slid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ZÁLEZ PATERNA Laura" userId="e5b66ef5-5ffc-4ce2-a72c-993568630506" providerId="ADAL" clId="{270AC3BD-0782-4357-B19C-3AE21F7D2242}"/>
    <pc:docChg chg="undo redo custSel addSld delSld modSld sldOrd addMainMaster delMainMaster modMainMaster">
      <pc:chgData name="GONZÁLEZ PATERNA Laura" userId="e5b66ef5-5ffc-4ce2-a72c-993568630506" providerId="ADAL" clId="{270AC3BD-0782-4357-B19C-3AE21F7D2242}" dt="2025-10-10T07:45:07.515" v="909" actId="20577"/>
      <pc:docMkLst>
        <pc:docMk/>
      </pc:docMkLst>
      <pc:sldChg chg="delSp modSp mod">
        <pc:chgData name="GONZÁLEZ PATERNA Laura" userId="e5b66ef5-5ffc-4ce2-a72c-993568630506" providerId="ADAL" clId="{270AC3BD-0782-4357-B19C-3AE21F7D2242}" dt="2025-10-08T14:10:13.218" v="570" actId="20577"/>
        <pc:sldMkLst>
          <pc:docMk/>
          <pc:sldMk cId="172397704" sldId="256"/>
        </pc:sldMkLst>
        <pc:spChg chg="mod">
          <ac:chgData name="GONZÁLEZ PATERNA Laura" userId="e5b66ef5-5ffc-4ce2-a72c-993568630506" providerId="ADAL" clId="{270AC3BD-0782-4357-B19C-3AE21F7D2242}" dt="2025-10-08T14:10:13.218" v="570" actId="20577"/>
          <ac:spMkLst>
            <pc:docMk/>
            <pc:sldMk cId="172397704" sldId="256"/>
            <ac:spMk id="2" creationId="{728CBA96-49F2-415A-A594-AF295F790E15}"/>
          </ac:spMkLst>
        </pc:spChg>
      </pc:sldChg>
      <pc:sldChg chg="add del">
        <pc:chgData name="GONZÁLEZ PATERNA Laura" userId="e5b66ef5-5ffc-4ce2-a72c-993568630506" providerId="ADAL" clId="{270AC3BD-0782-4357-B19C-3AE21F7D2242}" dt="2025-10-09T13:11:49.802" v="834"/>
        <pc:sldMkLst>
          <pc:docMk/>
          <pc:sldMk cId="0" sldId="260"/>
        </pc:sldMkLst>
      </pc:sldChg>
      <pc:sldChg chg="add del">
        <pc:chgData name="GONZÁLEZ PATERNA Laura" userId="e5b66ef5-5ffc-4ce2-a72c-993568630506" providerId="ADAL" clId="{270AC3BD-0782-4357-B19C-3AE21F7D2242}" dt="2025-10-09T13:11:49.802" v="834"/>
        <pc:sldMkLst>
          <pc:docMk/>
          <pc:sldMk cId="3707747819" sldId="262"/>
        </pc:sldMkLst>
      </pc:sldChg>
      <pc:sldChg chg="addSp delSp modSp mod ord">
        <pc:chgData name="GONZÁLEZ PATERNA Laura" userId="e5b66ef5-5ffc-4ce2-a72c-993568630506" providerId="ADAL" clId="{270AC3BD-0782-4357-B19C-3AE21F7D2242}" dt="2025-10-10T07:32:27.418" v="861" actId="255"/>
        <pc:sldMkLst>
          <pc:docMk/>
          <pc:sldMk cId="371395437" sldId="265"/>
        </pc:sldMkLst>
        <pc:spChg chg="add mod">
          <ac:chgData name="GONZÁLEZ PATERNA Laura" userId="e5b66ef5-5ffc-4ce2-a72c-993568630506" providerId="ADAL" clId="{270AC3BD-0782-4357-B19C-3AE21F7D2242}" dt="2025-10-01T06:59:37.027" v="62"/>
          <ac:spMkLst>
            <pc:docMk/>
            <pc:sldMk cId="371395437" sldId="265"/>
            <ac:spMk id="3" creationId="{A0AB0E34-85F5-EB4E-AF3F-8DF4179687C8}"/>
          </ac:spMkLst>
        </pc:spChg>
        <pc:spChg chg="add mod">
          <ac:chgData name="GONZÁLEZ PATERNA Laura" userId="e5b66ef5-5ffc-4ce2-a72c-993568630506" providerId="ADAL" clId="{270AC3BD-0782-4357-B19C-3AE21F7D2242}" dt="2025-10-01T06:59:36.467" v="61"/>
          <ac:spMkLst>
            <pc:docMk/>
            <pc:sldMk cId="371395437" sldId="265"/>
            <ac:spMk id="4" creationId="{5A9955C9-943A-FFC9-AF7E-BD70B6142774}"/>
          </ac:spMkLst>
        </pc:spChg>
        <pc:spChg chg="mod">
          <ac:chgData name="GONZÁLEZ PATERNA Laura" userId="e5b66ef5-5ffc-4ce2-a72c-993568630506" providerId="ADAL" clId="{270AC3BD-0782-4357-B19C-3AE21F7D2242}" dt="2025-10-08T15:09:50.859" v="745" actId="6549"/>
          <ac:spMkLst>
            <pc:docMk/>
            <pc:sldMk cId="371395437" sldId="265"/>
            <ac:spMk id="8" creationId="{E014B407-85E0-0A17-FAF8-13BDA9D89211}"/>
          </ac:spMkLst>
        </pc:spChg>
        <pc:spChg chg="mod">
          <ac:chgData name="GONZÁLEZ PATERNA Laura" userId="e5b66ef5-5ffc-4ce2-a72c-993568630506" providerId="ADAL" clId="{270AC3BD-0782-4357-B19C-3AE21F7D2242}" dt="2025-10-10T07:32:27.418" v="861" actId="255"/>
          <ac:spMkLst>
            <pc:docMk/>
            <pc:sldMk cId="371395437" sldId="265"/>
            <ac:spMk id="9" creationId="{02031724-57D6-C0F2-9891-0077E51FA0E2}"/>
          </ac:spMkLst>
        </pc:spChg>
        <pc:spChg chg="mod">
          <ac:chgData name="GONZÁLEZ PATERNA Laura" userId="e5b66ef5-5ffc-4ce2-a72c-993568630506" providerId="ADAL" clId="{270AC3BD-0782-4357-B19C-3AE21F7D2242}" dt="2025-10-08T15:09:35.548" v="744"/>
          <ac:spMkLst>
            <pc:docMk/>
            <pc:sldMk cId="371395437" sldId="265"/>
            <ac:spMk id="10" creationId="{55A2E84C-4C7E-FD26-BD7C-4FA9545249DF}"/>
          </ac:spMkLst>
        </pc:spChg>
        <pc:spChg chg="mod">
          <ac:chgData name="GONZÁLEZ PATERNA Laura" userId="e5b66ef5-5ffc-4ce2-a72c-993568630506" providerId="ADAL" clId="{270AC3BD-0782-4357-B19C-3AE21F7D2242}" dt="2025-10-08T15:09:35.548" v="744"/>
          <ac:spMkLst>
            <pc:docMk/>
            <pc:sldMk cId="371395437" sldId="265"/>
            <ac:spMk id="11" creationId="{000A794E-7F5B-E6D6-AB92-D923F6059813}"/>
          </ac:spMkLst>
        </pc:spChg>
        <pc:spChg chg="add mod">
          <ac:chgData name="GONZÁLEZ PATERNA Laura" userId="e5b66ef5-5ffc-4ce2-a72c-993568630506" providerId="ADAL" clId="{270AC3BD-0782-4357-B19C-3AE21F7D2242}" dt="2025-10-09T08:37:20.036" v="811" actId="6559"/>
          <ac:spMkLst>
            <pc:docMk/>
            <pc:sldMk cId="371395437" sldId="265"/>
            <ac:spMk id="12" creationId="{DBC962EE-5E1E-2C04-5DF6-2180D6A9C30D}"/>
          </ac:spMkLst>
        </pc:spChg>
        <pc:grpChg chg="add mod">
          <ac:chgData name="GONZÁLEZ PATERNA Laura" userId="e5b66ef5-5ffc-4ce2-a72c-993568630506" providerId="ADAL" clId="{270AC3BD-0782-4357-B19C-3AE21F7D2242}" dt="2025-10-08T15:12:34.132" v="763" actId="14100"/>
          <ac:grpSpMkLst>
            <pc:docMk/>
            <pc:sldMk cId="371395437" sldId="265"/>
            <ac:grpSpMk id="2" creationId="{14FA6887-1F7D-F338-A8E5-5AC09C63E5A1}"/>
          </ac:grpSpMkLst>
        </pc:grpChg>
      </pc:sldChg>
      <pc:sldChg chg="modSp add del mod chgLayout">
        <pc:chgData name="GONZÁLEZ PATERNA Laura" userId="e5b66ef5-5ffc-4ce2-a72c-993568630506" providerId="ADAL" clId="{270AC3BD-0782-4357-B19C-3AE21F7D2242}" dt="2025-10-01T07:01:12.763" v="68" actId="47"/>
        <pc:sldMkLst>
          <pc:docMk/>
          <pc:sldMk cId="815315238" sldId="267"/>
        </pc:sldMkLst>
      </pc:sldChg>
      <pc:sldChg chg="add del">
        <pc:chgData name="GONZÁLEZ PATERNA Laura" userId="e5b66ef5-5ffc-4ce2-a72c-993568630506" providerId="ADAL" clId="{270AC3BD-0782-4357-B19C-3AE21F7D2242}" dt="2025-10-01T06:58:23.256" v="54" actId="2696"/>
        <pc:sldMkLst>
          <pc:docMk/>
          <pc:sldMk cId="3078542762" sldId="267"/>
        </pc:sldMkLst>
      </pc:sldChg>
      <pc:sldChg chg="addSp modSp add mod ord">
        <pc:chgData name="GONZÁLEZ PATERNA Laura" userId="e5b66ef5-5ffc-4ce2-a72c-993568630506" providerId="ADAL" clId="{270AC3BD-0782-4357-B19C-3AE21F7D2242}" dt="2025-10-10T07:37:00.562" v="876" actId="179"/>
        <pc:sldMkLst>
          <pc:docMk/>
          <pc:sldMk cId="3868040372" sldId="267"/>
        </pc:sldMkLst>
        <pc:spChg chg="mod">
          <ac:chgData name="GONZÁLEZ PATERNA Laura" userId="e5b66ef5-5ffc-4ce2-a72c-993568630506" providerId="ADAL" clId="{270AC3BD-0782-4357-B19C-3AE21F7D2242}" dt="2025-10-10T07:36:54.159" v="875" actId="179"/>
          <ac:spMkLst>
            <pc:docMk/>
            <pc:sldMk cId="3868040372" sldId="267"/>
            <ac:spMk id="8" creationId="{E014B407-85E0-0A17-FAF8-13BDA9D89211}"/>
          </ac:spMkLst>
        </pc:spChg>
        <pc:spChg chg="mod">
          <ac:chgData name="GONZÁLEZ PATERNA Laura" userId="e5b66ef5-5ffc-4ce2-a72c-993568630506" providerId="ADAL" clId="{270AC3BD-0782-4357-B19C-3AE21F7D2242}" dt="2025-10-10T07:37:00.562" v="876" actId="179"/>
          <ac:spMkLst>
            <pc:docMk/>
            <pc:sldMk cId="3868040372" sldId="267"/>
            <ac:spMk id="9" creationId="{02031724-57D6-C0F2-9891-0077E51FA0E2}"/>
          </ac:spMkLst>
        </pc:spChg>
        <pc:spChg chg="add mod">
          <ac:chgData name="GONZÁLEZ PATERNA Laura" userId="e5b66ef5-5ffc-4ce2-a72c-993568630506" providerId="ADAL" clId="{270AC3BD-0782-4357-B19C-3AE21F7D2242}" dt="2025-10-01T13:01:51.399" v="432" actId="1076"/>
          <ac:spMkLst>
            <pc:docMk/>
            <pc:sldMk cId="3868040372" sldId="267"/>
            <ac:spMk id="18" creationId="{FC145CF6-93C1-6350-96C0-43BED9DBD7C7}"/>
          </ac:spMkLst>
        </pc:spChg>
      </pc:sldChg>
      <pc:sldChg chg="addSp delSp modSp add mod">
        <pc:chgData name="GONZÁLEZ PATERNA Laura" userId="e5b66ef5-5ffc-4ce2-a72c-993568630506" providerId="ADAL" clId="{270AC3BD-0782-4357-B19C-3AE21F7D2242}" dt="2025-10-10T07:45:07.515" v="909" actId="20577"/>
        <pc:sldMkLst>
          <pc:docMk/>
          <pc:sldMk cId="3806956608" sldId="268"/>
        </pc:sldMkLst>
        <pc:spChg chg="add mod">
          <ac:chgData name="GONZÁLEZ PATERNA Laura" userId="e5b66ef5-5ffc-4ce2-a72c-993568630506" providerId="ADAL" clId="{270AC3BD-0782-4357-B19C-3AE21F7D2242}" dt="2025-10-03T12:58:36.841" v="504"/>
          <ac:spMkLst>
            <pc:docMk/>
            <pc:sldMk cId="3806956608" sldId="268"/>
            <ac:spMk id="2" creationId="{998D84AE-C936-8CEA-B416-FB07FEAFD285}"/>
          </ac:spMkLst>
        </pc:spChg>
        <pc:spChg chg="add mod">
          <ac:chgData name="GONZÁLEZ PATERNA Laura" userId="e5b66ef5-5ffc-4ce2-a72c-993568630506" providerId="ADAL" clId="{270AC3BD-0782-4357-B19C-3AE21F7D2242}" dt="2025-10-10T07:44:26.157" v="904" actId="14100"/>
          <ac:spMkLst>
            <pc:docMk/>
            <pc:sldMk cId="3806956608" sldId="268"/>
            <ac:spMk id="3" creationId="{AD8877B1-9F64-D12C-B932-B4D96CA9F340}"/>
          </ac:spMkLst>
        </pc:spChg>
        <pc:spChg chg="add mod">
          <ac:chgData name="GONZÁLEZ PATERNA Laura" userId="e5b66ef5-5ffc-4ce2-a72c-993568630506" providerId="ADAL" clId="{270AC3BD-0782-4357-B19C-3AE21F7D2242}" dt="2025-10-01T12:10:41.055" v="323" actId="1035"/>
          <ac:spMkLst>
            <pc:docMk/>
            <pc:sldMk cId="3806956608" sldId="268"/>
            <ac:spMk id="5" creationId="{6DE11FFD-D0BF-37AF-CE44-67C26E64E46B}"/>
          </ac:spMkLst>
        </pc:spChg>
        <pc:spChg chg="add mod">
          <ac:chgData name="GONZÁLEZ PATERNA Laura" userId="e5b66ef5-5ffc-4ce2-a72c-993568630506" providerId="ADAL" clId="{270AC3BD-0782-4357-B19C-3AE21F7D2242}" dt="2025-10-10T07:45:07.515" v="909" actId="20577"/>
          <ac:spMkLst>
            <pc:docMk/>
            <pc:sldMk cId="3806956608" sldId="268"/>
            <ac:spMk id="6" creationId="{9CE7182E-08F8-D903-E638-2E24BBEA44CB}"/>
          </ac:spMkLst>
        </pc:spChg>
        <pc:spChg chg="mod">
          <ac:chgData name="GONZÁLEZ PATERNA Laura" userId="e5b66ef5-5ffc-4ce2-a72c-993568630506" providerId="ADAL" clId="{270AC3BD-0782-4357-B19C-3AE21F7D2242}" dt="2025-10-10T07:44:49.421" v="905" actId="20577"/>
          <ac:spMkLst>
            <pc:docMk/>
            <pc:sldMk cId="3806956608" sldId="268"/>
            <ac:spMk id="8" creationId="{E014B407-85E0-0A17-FAF8-13BDA9D89211}"/>
          </ac:spMkLst>
        </pc:spChg>
        <pc:picChg chg="mod topLvl">
          <ac:chgData name="GONZÁLEZ PATERNA Laura" userId="e5b66ef5-5ffc-4ce2-a72c-993568630506" providerId="ADAL" clId="{270AC3BD-0782-4357-B19C-3AE21F7D2242}" dt="2025-10-01T11:53:36.213" v="175" actId="1076"/>
          <ac:picMkLst>
            <pc:docMk/>
            <pc:sldMk cId="3806956608" sldId="268"/>
            <ac:picMk id="4" creationId="{AD6AB4CC-8EE8-4608-8B29-911F6DC4F815}"/>
          </ac:picMkLst>
        </pc:picChg>
      </pc:sldChg>
      <pc:sldChg chg="addSp delSp modSp new mod">
        <pc:chgData name="GONZÁLEZ PATERNA Laura" userId="e5b66ef5-5ffc-4ce2-a72c-993568630506" providerId="ADAL" clId="{270AC3BD-0782-4357-B19C-3AE21F7D2242}" dt="2025-10-10T07:38:29.075" v="877" actId="6549"/>
        <pc:sldMkLst>
          <pc:docMk/>
          <pc:sldMk cId="2381844599" sldId="269"/>
        </pc:sldMkLst>
        <pc:spChg chg="add mod">
          <ac:chgData name="GONZÁLEZ PATERNA Laura" userId="e5b66ef5-5ffc-4ce2-a72c-993568630506" providerId="ADAL" clId="{270AC3BD-0782-4357-B19C-3AE21F7D2242}" dt="2025-10-10T07:26:20.107" v="848" actId="6549"/>
          <ac:spMkLst>
            <pc:docMk/>
            <pc:sldMk cId="2381844599" sldId="269"/>
            <ac:spMk id="2" creationId="{8E6A1605-793A-7969-0911-81D1783D1BC5}"/>
          </ac:spMkLst>
        </pc:spChg>
        <pc:spChg chg="add mod">
          <ac:chgData name="GONZÁLEZ PATERNA Laura" userId="e5b66ef5-5ffc-4ce2-a72c-993568630506" providerId="ADAL" clId="{270AC3BD-0782-4357-B19C-3AE21F7D2242}" dt="2025-10-10T07:38:29.075" v="877" actId="6549"/>
          <ac:spMkLst>
            <pc:docMk/>
            <pc:sldMk cId="2381844599" sldId="269"/>
            <ac:spMk id="4" creationId="{66B0858C-15B9-134B-0C0A-F7DB1331F69E}"/>
          </ac:spMkLst>
        </pc:spChg>
        <pc:picChg chg="add mod">
          <ac:chgData name="GONZÁLEZ PATERNA Laura" userId="e5b66ef5-5ffc-4ce2-a72c-993568630506" providerId="ADAL" clId="{270AC3BD-0782-4357-B19C-3AE21F7D2242}" dt="2025-10-10T07:27:25.365" v="855" actId="1076"/>
          <ac:picMkLst>
            <pc:docMk/>
            <pc:sldMk cId="2381844599" sldId="269"/>
            <ac:picMk id="3" creationId="{A7673579-FEED-0DF4-677E-A5A974262FBF}"/>
          </ac:picMkLst>
        </pc:picChg>
        <pc:picChg chg="add del mod">
          <ac:chgData name="GONZÁLEZ PATERNA Laura" userId="e5b66ef5-5ffc-4ce2-a72c-993568630506" providerId="ADAL" clId="{270AC3BD-0782-4357-B19C-3AE21F7D2242}" dt="2025-10-10T07:26:32.209" v="849" actId="478"/>
          <ac:picMkLst>
            <pc:docMk/>
            <pc:sldMk cId="2381844599" sldId="269"/>
            <ac:picMk id="7" creationId="{DC255A2A-C681-058E-1219-1026B077D8E2}"/>
          </ac:picMkLst>
        </pc:picChg>
      </pc:sldChg>
      <pc:sldChg chg="addSp modSp new mod ord">
        <pc:chgData name="GONZÁLEZ PATERNA Laura" userId="e5b66ef5-5ffc-4ce2-a72c-993568630506" providerId="ADAL" clId="{270AC3BD-0782-4357-B19C-3AE21F7D2242}" dt="2025-10-10T07:36:25.507" v="874" actId="20577"/>
        <pc:sldMkLst>
          <pc:docMk/>
          <pc:sldMk cId="4266346886" sldId="270"/>
        </pc:sldMkLst>
        <pc:spChg chg="mod">
          <ac:chgData name="GONZÁLEZ PATERNA Laura" userId="e5b66ef5-5ffc-4ce2-a72c-993568630506" providerId="ADAL" clId="{270AC3BD-0782-4357-B19C-3AE21F7D2242}" dt="2025-10-10T07:36:25.507" v="874" actId="20577"/>
          <ac:spMkLst>
            <pc:docMk/>
            <pc:sldMk cId="4266346886" sldId="270"/>
            <ac:spMk id="2" creationId="{6DECDCAC-3CA5-4649-14F1-E3C71EB52676}"/>
          </ac:spMkLst>
        </pc:spChg>
        <pc:spChg chg="mod">
          <ac:chgData name="GONZÁLEZ PATERNA Laura" userId="e5b66ef5-5ffc-4ce2-a72c-993568630506" providerId="ADAL" clId="{270AC3BD-0782-4357-B19C-3AE21F7D2242}" dt="2025-10-10T07:34:12.018" v="867" actId="255"/>
          <ac:spMkLst>
            <pc:docMk/>
            <pc:sldMk cId="4266346886" sldId="270"/>
            <ac:spMk id="3" creationId="{6BA1E096-0AE7-0575-C864-018A6E8F7D5A}"/>
          </ac:spMkLst>
        </pc:spChg>
        <pc:picChg chg="add mod">
          <ac:chgData name="GONZÁLEZ PATERNA Laura" userId="e5b66ef5-5ffc-4ce2-a72c-993568630506" providerId="ADAL" clId="{270AC3BD-0782-4357-B19C-3AE21F7D2242}" dt="2025-10-02T07:58:45.393" v="498" actId="1076"/>
          <ac:picMkLst>
            <pc:docMk/>
            <pc:sldMk cId="4266346886" sldId="270"/>
            <ac:picMk id="4" creationId="{0195D197-CEE0-DCB2-AE00-A817DFA8BFAE}"/>
          </ac:picMkLst>
        </pc:picChg>
      </pc:sldChg>
      <pc:sldChg chg="addSp delSp modSp new mod ord">
        <pc:chgData name="GONZÁLEZ PATERNA Laura" userId="e5b66ef5-5ffc-4ce2-a72c-993568630506" providerId="ADAL" clId="{270AC3BD-0782-4357-B19C-3AE21F7D2242}" dt="2025-10-10T07:36:11.742" v="873" actId="179"/>
        <pc:sldMkLst>
          <pc:docMk/>
          <pc:sldMk cId="3979565429" sldId="271"/>
        </pc:sldMkLst>
        <pc:spChg chg="add mod">
          <ac:chgData name="GONZÁLEZ PATERNA Laura" userId="e5b66ef5-5ffc-4ce2-a72c-993568630506" providerId="ADAL" clId="{270AC3BD-0782-4357-B19C-3AE21F7D2242}" dt="2025-10-10T07:36:11.742" v="873" actId="179"/>
          <ac:spMkLst>
            <pc:docMk/>
            <pc:sldMk cId="3979565429" sldId="271"/>
            <ac:spMk id="5" creationId="{26DBE48D-FC1B-F65F-02B6-FF3E8C136492}"/>
          </ac:spMkLst>
        </pc:spChg>
        <pc:spChg chg="add mod">
          <ac:chgData name="GONZÁLEZ PATERNA Laura" userId="e5b66ef5-5ffc-4ce2-a72c-993568630506" providerId="ADAL" clId="{270AC3BD-0782-4357-B19C-3AE21F7D2242}" dt="2025-10-10T07:35:31.529" v="870" actId="255"/>
          <ac:spMkLst>
            <pc:docMk/>
            <pc:sldMk cId="3979565429" sldId="271"/>
            <ac:spMk id="7" creationId="{8383D161-77AD-919A-0870-05F1DCDE8814}"/>
          </ac:spMkLst>
        </pc:spChg>
        <pc:picChg chg="add mod">
          <ac:chgData name="GONZÁLEZ PATERNA Laura" userId="e5b66ef5-5ffc-4ce2-a72c-993568630506" providerId="ADAL" clId="{270AC3BD-0782-4357-B19C-3AE21F7D2242}" dt="2025-10-08T13:53:01.994" v="522" actId="1076"/>
          <ac:picMkLst>
            <pc:docMk/>
            <pc:sldMk cId="3979565429" sldId="271"/>
            <ac:picMk id="1026" creationId="{6FA4C2A1-3A8B-7FA7-D00B-77A98DDB6C29}"/>
          </ac:picMkLst>
        </pc:picChg>
      </pc:sldChg>
      <pc:sldChg chg="add del">
        <pc:chgData name="GONZÁLEZ PATERNA Laura" userId="e5b66ef5-5ffc-4ce2-a72c-993568630506" providerId="ADAL" clId="{270AC3BD-0782-4357-B19C-3AE21F7D2242}" dt="2025-10-08T14:09:25.991" v="530" actId="47"/>
        <pc:sldMkLst>
          <pc:docMk/>
          <pc:sldMk cId="3037430086" sldId="272"/>
        </pc:sldMkLst>
      </pc:sldChg>
      <pc:sldChg chg="add">
        <pc:chgData name="GONZÁLEZ PATERNA Laura" userId="e5b66ef5-5ffc-4ce2-a72c-993568630506" providerId="ADAL" clId="{270AC3BD-0782-4357-B19C-3AE21F7D2242}" dt="2025-10-08T14:09:18.993" v="529"/>
        <pc:sldMkLst>
          <pc:docMk/>
          <pc:sldMk cId="2803414248" sldId="273"/>
        </pc:sldMkLst>
      </pc:sldChg>
      <pc:sldChg chg="add">
        <pc:chgData name="GONZÁLEZ PATERNA Laura" userId="e5b66ef5-5ffc-4ce2-a72c-993568630506" providerId="ADAL" clId="{270AC3BD-0782-4357-B19C-3AE21F7D2242}" dt="2025-10-08T14:09:18.993" v="529"/>
        <pc:sldMkLst>
          <pc:docMk/>
          <pc:sldMk cId="2593423357" sldId="274"/>
        </pc:sldMkLst>
      </pc:sldChg>
      <pc:sldChg chg="add">
        <pc:chgData name="GONZÁLEZ PATERNA Laura" userId="e5b66ef5-5ffc-4ce2-a72c-993568630506" providerId="ADAL" clId="{270AC3BD-0782-4357-B19C-3AE21F7D2242}" dt="2025-10-08T14:09:18.993" v="529"/>
        <pc:sldMkLst>
          <pc:docMk/>
          <pc:sldMk cId="4019770688" sldId="275"/>
        </pc:sldMkLst>
      </pc:sldChg>
      <pc:sldChg chg="add">
        <pc:chgData name="GONZÁLEZ PATERNA Laura" userId="e5b66ef5-5ffc-4ce2-a72c-993568630506" providerId="ADAL" clId="{270AC3BD-0782-4357-B19C-3AE21F7D2242}" dt="2025-10-08T14:09:18.993" v="529"/>
        <pc:sldMkLst>
          <pc:docMk/>
          <pc:sldMk cId="2734015582" sldId="276"/>
        </pc:sldMkLst>
      </pc:sldChg>
      <pc:sldChg chg="addSp delSp modSp new add del mod">
        <pc:chgData name="GONZÁLEZ PATERNA Laura" userId="e5b66ef5-5ffc-4ce2-a72c-993568630506" providerId="ADAL" clId="{270AC3BD-0782-4357-B19C-3AE21F7D2242}" dt="2025-10-10T07:33:35.295" v="864" actId="255"/>
        <pc:sldMkLst>
          <pc:docMk/>
          <pc:sldMk cId="607065718" sldId="277"/>
        </pc:sldMkLst>
        <pc:spChg chg="mod">
          <ac:chgData name="GONZÁLEZ PATERNA Laura" userId="e5b66ef5-5ffc-4ce2-a72c-993568630506" providerId="ADAL" clId="{270AC3BD-0782-4357-B19C-3AE21F7D2242}" dt="2025-10-10T07:33:35.295" v="864" actId="255"/>
          <ac:spMkLst>
            <pc:docMk/>
            <pc:sldMk cId="607065718" sldId="277"/>
            <ac:spMk id="2" creationId="{4E32F0CD-E45A-3EC5-C308-67666F7C238B}"/>
          </ac:spMkLst>
        </pc:spChg>
        <pc:spChg chg="mod">
          <ac:chgData name="GONZÁLEZ PATERNA Laura" userId="e5b66ef5-5ffc-4ce2-a72c-993568630506" providerId="ADAL" clId="{270AC3BD-0782-4357-B19C-3AE21F7D2242}" dt="2025-10-10T07:33:06.521" v="862" actId="255"/>
          <ac:spMkLst>
            <pc:docMk/>
            <pc:sldMk cId="607065718" sldId="277"/>
            <ac:spMk id="3" creationId="{3CD7B812-5AC9-074C-9EEB-C5B1BC7908B2}"/>
          </ac:spMkLst>
        </pc:spChg>
        <pc:picChg chg="add mod">
          <ac:chgData name="GONZÁLEZ PATERNA Laura" userId="e5b66ef5-5ffc-4ce2-a72c-993568630506" providerId="ADAL" clId="{270AC3BD-0782-4357-B19C-3AE21F7D2242}" dt="2025-10-08T14:17:17.662" v="626" actId="1076"/>
          <ac:picMkLst>
            <pc:docMk/>
            <pc:sldMk cId="607065718" sldId="277"/>
            <ac:picMk id="5" creationId="{55F94933-79D7-846B-FDFA-887D202E2BF3}"/>
          </ac:picMkLst>
        </pc:picChg>
      </pc:sldChg>
      <pc:sldChg chg="add del">
        <pc:chgData name="GONZÁLEZ PATERNA Laura" userId="e5b66ef5-5ffc-4ce2-a72c-993568630506" providerId="ADAL" clId="{270AC3BD-0782-4357-B19C-3AE21F7D2242}" dt="2025-10-09T08:17:26.051" v="780"/>
        <pc:sldMkLst>
          <pc:docMk/>
          <pc:sldMk cId="1681667505" sldId="277"/>
        </pc:sldMkLst>
      </pc:sldChg>
      <pc:sldChg chg="add del">
        <pc:chgData name="GONZÁLEZ PATERNA Laura" userId="e5b66ef5-5ffc-4ce2-a72c-993568630506" providerId="ADAL" clId="{270AC3BD-0782-4357-B19C-3AE21F7D2242}" dt="2025-10-09T08:17:31.649" v="781" actId="2696"/>
        <pc:sldMkLst>
          <pc:docMk/>
          <pc:sldMk cId="2240103800" sldId="278"/>
        </pc:sldMkLst>
      </pc:sldChg>
      <pc:sldChg chg="add del">
        <pc:chgData name="GONZÁLEZ PATERNA Laura" userId="e5b66ef5-5ffc-4ce2-a72c-993568630506" providerId="ADAL" clId="{270AC3BD-0782-4357-B19C-3AE21F7D2242}" dt="2025-10-09T08:17:26.051" v="780"/>
        <pc:sldMkLst>
          <pc:docMk/>
          <pc:sldMk cId="2668703857" sldId="278"/>
        </pc:sldMkLst>
      </pc:sldChg>
      <pc:sldChg chg="add del">
        <pc:chgData name="GONZÁLEZ PATERNA Laura" userId="e5b66ef5-5ffc-4ce2-a72c-993568630506" providerId="ADAL" clId="{270AC3BD-0782-4357-B19C-3AE21F7D2242}" dt="2025-10-09T08:17:31.649" v="781" actId="2696"/>
        <pc:sldMkLst>
          <pc:docMk/>
          <pc:sldMk cId="1945333142" sldId="279"/>
        </pc:sldMkLst>
      </pc:sldChg>
      <pc:sldChg chg="add del">
        <pc:chgData name="GONZÁLEZ PATERNA Laura" userId="e5b66ef5-5ffc-4ce2-a72c-993568630506" providerId="ADAL" clId="{270AC3BD-0782-4357-B19C-3AE21F7D2242}" dt="2025-10-09T08:17:26.051" v="780"/>
        <pc:sldMkLst>
          <pc:docMk/>
          <pc:sldMk cId="4257413869" sldId="279"/>
        </pc:sldMkLst>
      </pc:sldChg>
      <pc:sldChg chg="add del">
        <pc:chgData name="GONZÁLEZ PATERNA Laura" userId="e5b66ef5-5ffc-4ce2-a72c-993568630506" providerId="ADAL" clId="{270AC3BD-0782-4357-B19C-3AE21F7D2242}" dt="2025-10-09T08:17:31.649" v="781" actId="2696"/>
        <pc:sldMkLst>
          <pc:docMk/>
          <pc:sldMk cId="1383644037" sldId="280"/>
        </pc:sldMkLst>
      </pc:sldChg>
      <pc:sldChg chg="add del">
        <pc:chgData name="GONZÁLEZ PATERNA Laura" userId="e5b66ef5-5ffc-4ce2-a72c-993568630506" providerId="ADAL" clId="{270AC3BD-0782-4357-B19C-3AE21F7D2242}" dt="2025-10-09T08:17:26.051" v="780"/>
        <pc:sldMkLst>
          <pc:docMk/>
          <pc:sldMk cId="2757359072" sldId="280"/>
        </pc:sldMkLst>
      </pc:sldChg>
      <pc:sldChg chg="add del">
        <pc:chgData name="GONZÁLEZ PATERNA Laura" userId="e5b66ef5-5ffc-4ce2-a72c-993568630506" providerId="ADAL" clId="{270AC3BD-0782-4357-B19C-3AE21F7D2242}" dt="2025-10-09T08:17:26.051" v="780"/>
        <pc:sldMkLst>
          <pc:docMk/>
          <pc:sldMk cId="1071066344" sldId="281"/>
        </pc:sldMkLst>
      </pc:sldChg>
      <pc:sldChg chg="add del">
        <pc:chgData name="GONZÁLEZ PATERNA Laura" userId="e5b66ef5-5ffc-4ce2-a72c-993568630506" providerId="ADAL" clId="{270AC3BD-0782-4357-B19C-3AE21F7D2242}" dt="2025-10-09T08:17:31.649" v="781" actId="2696"/>
        <pc:sldMkLst>
          <pc:docMk/>
          <pc:sldMk cId="2111679672" sldId="281"/>
        </pc:sldMkLst>
      </pc:sldChg>
      <pc:sldChg chg="add del">
        <pc:chgData name="GONZÁLEZ PATERNA Laura" userId="e5b66ef5-5ffc-4ce2-a72c-993568630506" providerId="ADAL" clId="{270AC3BD-0782-4357-B19C-3AE21F7D2242}" dt="2025-10-08T14:22:35.514" v="657" actId="47"/>
        <pc:sldMkLst>
          <pc:docMk/>
          <pc:sldMk cId="954268550" sldId="282"/>
        </pc:sldMkLst>
      </pc:sldChg>
      <pc:sldChg chg="add del">
        <pc:chgData name="GONZÁLEZ PATERNA Laura" userId="e5b66ef5-5ffc-4ce2-a72c-993568630506" providerId="ADAL" clId="{270AC3BD-0782-4357-B19C-3AE21F7D2242}" dt="2025-10-08T14:22:46.980" v="661" actId="47"/>
        <pc:sldMkLst>
          <pc:docMk/>
          <pc:sldMk cId="2366716771" sldId="282"/>
        </pc:sldMkLst>
      </pc:sldChg>
      <pc:sldChg chg="add del">
        <pc:chgData name="GONZÁLEZ PATERNA Laura" userId="e5b66ef5-5ffc-4ce2-a72c-993568630506" providerId="ADAL" clId="{270AC3BD-0782-4357-B19C-3AE21F7D2242}" dt="2025-10-08T14:22:37.513" v="658" actId="47"/>
        <pc:sldMkLst>
          <pc:docMk/>
          <pc:sldMk cId="75755129" sldId="283"/>
        </pc:sldMkLst>
      </pc:sldChg>
      <pc:sldChg chg="add ord">
        <pc:chgData name="GONZÁLEZ PATERNA Laura" userId="e5b66ef5-5ffc-4ce2-a72c-993568630506" providerId="ADAL" clId="{270AC3BD-0782-4357-B19C-3AE21F7D2242}" dt="2025-10-09T08:22:53.615" v="783"/>
        <pc:sldMkLst>
          <pc:docMk/>
          <pc:sldMk cId="880615624" sldId="283"/>
        </pc:sldMkLst>
      </pc:sldChg>
      <pc:sldChg chg="add ord">
        <pc:chgData name="GONZÁLEZ PATERNA Laura" userId="e5b66ef5-5ffc-4ce2-a72c-993568630506" providerId="ADAL" clId="{270AC3BD-0782-4357-B19C-3AE21F7D2242}" dt="2025-10-09T08:22:53.615" v="783"/>
        <pc:sldMkLst>
          <pc:docMk/>
          <pc:sldMk cId="1313154474" sldId="284"/>
        </pc:sldMkLst>
      </pc:sldChg>
      <pc:sldChg chg="add ord">
        <pc:chgData name="GONZÁLEZ PATERNA Laura" userId="e5b66ef5-5ffc-4ce2-a72c-993568630506" providerId="ADAL" clId="{270AC3BD-0782-4357-B19C-3AE21F7D2242}" dt="2025-10-09T08:22:53.615" v="783"/>
        <pc:sldMkLst>
          <pc:docMk/>
          <pc:sldMk cId="404013940" sldId="285"/>
        </pc:sldMkLst>
      </pc:sldChg>
      <pc:sldChg chg="add ord">
        <pc:chgData name="GONZÁLEZ PATERNA Laura" userId="e5b66ef5-5ffc-4ce2-a72c-993568630506" providerId="ADAL" clId="{270AC3BD-0782-4357-B19C-3AE21F7D2242}" dt="2025-10-09T08:22:53.615" v="783"/>
        <pc:sldMkLst>
          <pc:docMk/>
          <pc:sldMk cId="983563431" sldId="286"/>
        </pc:sldMkLst>
      </pc:sldChg>
      <pc:sldChg chg="add del">
        <pc:chgData name="GONZÁLEZ PATERNA Laura" userId="e5b66ef5-5ffc-4ce2-a72c-993568630506" providerId="ADAL" clId="{270AC3BD-0782-4357-B19C-3AE21F7D2242}" dt="2025-10-08T14:27:13.277" v="683" actId="47"/>
        <pc:sldMkLst>
          <pc:docMk/>
          <pc:sldMk cId="849055441" sldId="287"/>
        </pc:sldMkLst>
      </pc:sldChg>
      <pc:sldChg chg="modSp add mod">
        <pc:chgData name="GONZÁLEZ PATERNA Laura" userId="e5b66ef5-5ffc-4ce2-a72c-993568630506" providerId="ADAL" clId="{270AC3BD-0782-4357-B19C-3AE21F7D2242}" dt="2025-10-08T14:26:07.397" v="674" actId="27636"/>
        <pc:sldMkLst>
          <pc:docMk/>
          <pc:sldMk cId="2627451914" sldId="288"/>
        </pc:sldMkLst>
        <pc:spChg chg="mod">
          <ac:chgData name="GONZÁLEZ PATERNA Laura" userId="e5b66ef5-5ffc-4ce2-a72c-993568630506" providerId="ADAL" clId="{270AC3BD-0782-4357-B19C-3AE21F7D2242}" dt="2025-10-08T14:26:07.397" v="674" actId="27636"/>
          <ac:spMkLst>
            <pc:docMk/>
            <pc:sldMk cId="2627451914" sldId="288"/>
            <ac:spMk id="10" creationId="{BA38E07F-D3EA-8A89-6784-933373D7B6D8}"/>
          </ac:spMkLst>
        </pc:spChg>
      </pc:sldChg>
      <pc:sldChg chg="modSp add mod">
        <pc:chgData name="GONZÁLEZ PATERNA Laura" userId="e5b66ef5-5ffc-4ce2-a72c-993568630506" providerId="ADAL" clId="{270AC3BD-0782-4357-B19C-3AE21F7D2242}" dt="2025-10-08T14:26:07.509" v="675" actId="27636"/>
        <pc:sldMkLst>
          <pc:docMk/>
          <pc:sldMk cId="1734536796" sldId="289"/>
        </pc:sldMkLst>
        <pc:spChg chg="mod">
          <ac:chgData name="GONZÁLEZ PATERNA Laura" userId="e5b66ef5-5ffc-4ce2-a72c-993568630506" providerId="ADAL" clId="{270AC3BD-0782-4357-B19C-3AE21F7D2242}" dt="2025-10-08T14:26:07.509" v="675" actId="27636"/>
          <ac:spMkLst>
            <pc:docMk/>
            <pc:sldMk cId="1734536796" sldId="289"/>
            <ac:spMk id="15" creationId="{34DDFB7F-82DD-C16F-EBDD-4615761EDCC5}"/>
          </ac:spMkLst>
        </pc:spChg>
      </pc:sldChg>
      <pc:sldChg chg="add">
        <pc:chgData name="GONZÁLEZ PATERNA Laura" userId="e5b66ef5-5ffc-4ce2-a72c-993568630506" providerId="ADAL" clId="{270AC3BD-0782-4357-B19C-3AE21F7D2242}" dt="2025-10-08T14:26:07.303" v="673"/>
        <pc:sldMkLst>
          <pc:docMk/>
          <pc:sldMk cId="3116698523" sldId="290"/>
        </pc:sldMkLst>
      </pc:sldChg>
      <pc:sldChg chg="modSp add mod">
        <pc:chgData name="GONZÁLEZ PATERNA Laura" userId="e5b66ef5-5ffc-4ce2-a72c-993568630506" providerId="ADAL" clId="{270AC3BD-0782-4357-B19C-3AE21F7D2242}" dt="2025-10-08T14:26:07.526" v="676" actId="27636"/>
        <pc:sldMkLst>
          <pc:docMk/>
          <pc:sldMk cId="2407343471" sldId="291"/>
        </pc:sldMkLst>
        <pc:spChg chg="mod">
          <ac:chgData name="GONZÁLEZ PATERNA Laura" userId="e5b66ef5-5ffc-4ce2-a72c-993568630506" providerId="ADAL" clId="{270AC3BD-0782-4357-B19C-3AE21F7D2242}" dt="2025-10-08T14:26:07.526" v="676" actId="27636"/>
          <ac:spMkLst>
            <pc:docMk/>
            <pc:sldMk cId="2407343471" sldId="291"/>
            <ac:spMk id="10" creationId="{95BD3459-42D9-D016-50BF-E5ACBE23F21E}"/>
          </ac:spMkLst>
        </pc:spChg>
      </pc:sldChg>
      <pc:sldChg chg="add del">
        <pc:chgData name="GONZÁLEZ PATERNA Laura" userId="e5b66ef5-5ffc-4ce2-a72c-993568630506" providerId="ADAL" clId="{270AC3BD-0782-4357-B19C-3AE21F7D2242}" dt="2025-10-08T14:50:11.960" v="693" actId="47"/>
        <pc:sldMkLst>
          <pc:docMk/>
          <pc:sldMk cId="578684682" sldId="292"/>
        </pc:sldMkLst>
      </pc:sldChg>
      <pc:sldChg chg="add del">
        <pc:chgData name="GONZÁLEZ PATERNA Laura" userId="e5b66ef5-5ffc-4ce2-a72c-993568630506" providerId="ADAL" clId="{270AC3BD-0782-4357-B19C-3AE21F7D2242}" dt="2025-10-08T14:54:38.530" v="736" actId="47"/>
        <pc:sldMkLst>
          <pc:docMk/>
          <pc:sldMk cId="814016952" sldId="292"/>
        </pc:sldMkLst>
      </pc:sldChg>
      <pc:sldChg chg="add del">
        <pc:chgData name="GONZÁLEZ PATERNA Laura" userId="e5b66ef5-5ffc-4ce2-a72c-993568630506" providerId="ADAL" clId="{270AC3BD-0782-4357-B19C-3AE21F7D2242}" dt="2025-10-08T14:27:48.604" v="684" actId="2696"/>
        <pc:sldMkLst>
          <pc:docMk/>
          <pc:sldMk cId="4002588818" sldId="292"/>
        </pc:sldMkLst>
      </pc:sldChg>
      <pc:sldChg chg="add del">
        <pc:chgData name="GONZÁLEZ PATERNA Laura" userId="e5b66ef5-5ffc-4ce2-a72c-993568630506" providerId="ADAL" clId="{270AC3BD-0782-4357-B19C-3AE21F7D2242}" dt="2025-10-08T14:27:10.951" v="682" actId="47"/>
        <pc:sldMkLst>
          <pc:docMk/>
          <pc:sldMk cId="235078584" sldId="293"/>
        </pc:sldMkLst>
      </pc:sldChg>
      <pc:sldChg chg="modSp add del mod setBg">
        <pc:chgData name="GONZÁLEZ PATERNA Laura" userId="e5b66ef5-5ffc-4ce2-a72c-993568630506" providerId="ADAL" clId="{270AC3BD-0782-4357-B19C-3AE21F7D2242}" dt="2025-10-10T07:28:25.166" v="856" actId="47"/>
        <pc:sldMkLst>
          <pc:docMk/>
          <pc:sldMk cId="578684682" sldId="293"/>
        </pc:sldMkLst>
        <pc:spChg chg="mod">
          <ac:chgData name="GONZÁLEZ PATERNA Laura" userId="e5b66ef5-5ffc-4ce2-a72c-993568630506" providerId="ADAL" clId="{270AC3BD-0782-4357-B19C-3AE21F7D2242}" dt="2025-10-09T08:28:58.033" v="791" actId="207"/>
          <ac:spMkLst>
            <pc:docMk/>
            <pc:sldMk cId="578684682" sldId="293"/>
            <ac:spMk id="3" creationId="{76CB958D-2E98-46E3-A788-8E14A79FAB27}"/>
          </ac:spMkLst>
        </pc:spChg>
      </pc:sldChg>
      <pc:sldChg chg="add del">
        <pc:chgData name="GONZÁLEZ PATERNA Laura" userId="e5b66ef5-5ffc-4ce2-a72c-993568630506" providerId="ADAL" clId="{270AC3BD-0782-4357-B19C-3AE21F7D2242}" dt="2025-10-08T14:50:21.193" v="696" actId="47"/>
        <pc:sldMkLst>
          <pc:docMk/>
          <pc:sldMk cId="2907023524" sldId="293"/>
        </pc:sldMkLst>
      </pc:sldChg>
      <pc:sldChg chg="add del setBg">
        <pc:chgData name="GONZÁLEZ PATERNA Laura" userId="e5b66ef5-5ffc-4ce2-a72c-993568630506" providerId="ADAL" clId="{270AC3BD-0782-4357-B19C-3AE21F7D2242}" dt="2025-10-10T07:28:25.166" v="856" actId="47"/>
        <pc:sldMkLst>
          <pc:docMk/>
          <pc:sldMk cId="2907023524" sldId="294"/>
        </pc:sldMkLst>
      </pc:sldChg>
      <pc:sldChg chg="add del">
        <pc:chgData name="GONZÁLEZ PATERNA Laura" userId="e5b66ef5-5ffc-4ce2-a72c-993568630506" providerId="ADAL" clId="{270AC3BD-0782-4357-B19C-3AE21F7D2242}" dt="2025-10-08T14:50:18.576" v="695" actId="47"/>
        <pc:sldMkLst>
          <pc:docMk/>
          <pc:sldMk cId="3186067893" sldId="294"/>
        </pc:sldMkLst>
      </pc:sldChg>
      <pc:sldChg chg="add del setBg">
        <pc:chgData name="GONZÁLEZ PATERNA Laura" userId="e5b66ef5-5ffc-4ce2-a72c-993568630506" providerId="ADAL" clId="{270AC3BD-0782-4357-B19C-3AE21F7D2242}" dt="2025-10-10T07:28:25.166" v="856" actId="47"/>
        <pc:sldMkLst>
          <pc:docMk/>
          <pc:sldMk cId="3186067893" sldId="295"/>
        </pc:sldMkLst>
      </pc:sldChg>
      <pc:sldChg chg="add del">
        <pc:chgData name="GONZÁLEZ PATERNA Laura" userId="e5b66ef5-5ffc-4ce2-a72c-993568630506" providerId="ADAL" clId="{270AC3BD-0782-4357-B19C-3AE21F7D2242}" dt="2025-10-08T14:50:16.608" v="694" actId="47"/>
        <pc:sldMkLst>
          <pc:docMk/>
          <pc:sldMk cId="4238194426" sldId="295"/>
        </pc:sldMkLst>
      </pc:sldChg>
      <pc:sldChg chg="add del setBg">
        <pc:chgData name="GONZÁLEZ PATERNA Laura" userId="e5b66ef5-5ffc-4ce2-a72c-993568630506" providerId="ADAL" clId="{270AC3BD-0782-4357-B19C-3AE21F7D2242}" dt="2025-10-10T07:28:25.166" v="856" actId="47"/>
        <pc:sldMkLst>
          <pc:docMk/>
          <pc:sldMk cId="1508462873" sldId="296"/>
        </pc:sldMkLst>
      </pc:sldChg>
      <pc:sldChg chg="add del setBg">
        <pc:chgData name="GONZÁLEZ PATERNA Laura" userId="e5b66ef5-5ffc-4ce2-a72c-993568630506" providerId="ADAL" clId="{270AC3BD-0782-4357-B19C-3AE21F7D2242}" dt="2025-10-10T07:28:25.166" v="856" actId="47"/>
        <pc:sldMkLst>
          <pc:docMk/>
          <pc:sldMk cId="1073722432" sldId="297"/>
        </pc:sldMkLst>
      </pc:sldChg>
      <pc:sldChg chg="add del">
        <pc:chgData name="GONZÁLEZ PATERNA Laura" userId="e5b66ef5-5ffc-4ce2-a72c-993568630506" providerId="ADAL" clId="{270AC3BD-0782-4357-B19C-3AE21F7D2242}" dt="2025-10-08T15:13:12.376" v="768" actId="2696"/>
        <pc:sldMkLst>
          <pc:docMk/>
          <pc:sldMk cId="1124918019" sldId="298"/>
        </pc:sldMkLst>
      </pc:sldChg>
      <pc:sldChg chg="add del">
        <pc:chgData name="GONZÁLEZ PATERNA Laura" userId="e5b66ef5-5ffc-4ce2-a72c-993568630506" providerId="ADAL" clId="{270AC3BD-0782-4357-B19C-3AE21F7D2242}" dt="2025-10-08T14:59:39.214" v="740" actId="2696"/>
        <pc:sldMkLst>
          <pc:docMk/>
          <pc:sldMk cId="2369096989" sldId="298"/>
        </pc:sldMkLst>
      </pc:sldChg>
      <pc:sldChg chg="add">
        <pc:chgData name="GONZÁLEZ PATERNA Laura" userId="e5b66ef5-5ffc-4ce2-a72c-993568630506" providerId="ADAL" clId="{270AC3BD-0782-4357-B19C-3AE21F7D2242}" dt="2025-10-08T15:09:17.184" v="742"/>
        <pc:sldMkLst>
          <pc:docMk/>
          <pc:sldMk cId="828918600" sldId="299"/>
        </pc:sldMkLst>
      </pc:sldChg>
      <pc:sldChg chg="add">
        <pc:chgData name="GONZÁLEZ PATERNA Laura" userId="e5b66ef5-5ffc-4ce2-a72c-993568630506" providerId="ADAL" clId="{270AC3BD-0782-4357-B19C-3AE21F7D2242}" dt="2025-10-08T15:09:17.184" v="742"/>
        <pc:sldMkLst>
          <pc:docMk/>
          <pc:sldMk cId="1728785593" sldId="300"/>
        </pc:sldMkLst>
      </pc:sldChg>
      <pc:sldChg chg="add">
        <pc:chgData name="GONZÁLEZ PATERNA Laura" userId="e5b66ef5-5ffc-4ce2-a72c-993568630506" providerId="ADAL" clId="{270AC3BD-0782-4357-B19C-3AE21F7D2242}" dt="2025-10-08T15:09:17.184" v="742"/>
        <pc:sldMkLst>
          <pc:docMk/>
          <pc:sldMk cId="3668800298" sldId="301"/>
        </pc:sldMkLst>
      </pc:sldChg>
      <pc:sldChg chg="add">
        <pc:chgData name="GONZÁLEZ PATERNA Laura" userId="e5b66ef5-5ffc-4ce2-a72c-993568630506" providerId="ADAL" clId="{270AC3BD-0782-4357-B19C-3AE21F7D2242}" dt="2025-10-08T15:09:17.184" v="742"/>
        <pc:sldMkLst>
          <pc:docMk/>
          <pc:sldMk cId="3410279237" sldId="302"/>
        </pc:sldMkLst>
      </pc:sldChg>
      <pc:sldChg chg="add del">
        <pc:chgData name="GONZÁLEZ PATERNA Laura" userId="e5b66ef5-5ffc-4ce2-a72c-993568630506" providerId="ADAL" clId="{270AC3BD-0782-4357-B19C-3AE21F7D2242}" dt="2025-10-09T13:11:49.802" v="834"/>
        <pc:sldMkLst>
          <pc:docMk/>
          <pc:sldMk cId="202958098" sldId="303"/>
        </pc:sldMkLst>
      </pc:sldChg>
      <pc:sldChg chg="add del">
        <pc:chgData name="GONZÁLEZ PATERNA Laura" userId="e5b66ef5-5ffc-4ce2-a72c-993568630506" providerId="ADAL" clId="{270AC3BD-0782-4357-B19C-3AE21F7D2242}" dt="2025-10-09T13:12:20.897" v="837" actId="47"/>
        <pc:sldMkLst>
          <pc:docMk/>
          <pc:sldMk cId="1743317228" sldId="303"/>
        </pc:sldMkLst>
      </pc:sldChg>
      <pc:sldChg chg="add del">
        <pc:chgData name="GONZÁLEZ PATERNA Laura" userId="e5b66ef5-5ffc-4ce2-a72c-993568630506" providerId="ADAL" clId="{270AC3BD-0782-4357-B19C-3AE21F7D2242}" dt="2025-10-08T15:14:01.324" v="771" actId="2696"/>
        <pc:sldMkLst>
          <pc:docMk/>
          <pc:sldMk cId="2433262178" sldId="303"/>
        </pc:sldMkLst>
      </pc:sldChg>
      <pc:sldChg chg="add del">
        <pc:chgData name="GONZÁLEZ PATERNA Laura" userId="e5b66ef5-5ffc-4ce2-a72c-993568630506" providerId="ADAL" clId="{270AC3BD-0782-4357-B19C-3AE21F7D2242}" dt="2025-10-08T15:12:59.244" v="767" actId="2696"/>
        <pc:sldMkLst>
          <pc:docMk/>
          <pc:sldMk cId="3847955642" sldId="303"/>
        </pc:sldMkLst>
      </pc:sldChg>
      <pc:sldChg chg="add del">
        <pc:chgData name="GONZÁLEZ PATERNA Laura" userId="e5b66ef5-5ffc-4ce2-a72c-993568630506" providerId="ADAL" clId="{270AC3BD-0782-4357-B19C-3AE21F7D2242}" dt="2025-10-08T15:12:47.270" v="766" actId="2696"/>
        <pc:sldMkLst>
          <pc:docMk/>
          <pc:sldMk cId="2652700789" sldId="304"/>
        </pc:sldMkLst>
      </pc:sldChg>
      <pc:sldChg chg="add del modNotes">
        <pc:chgData name="GONZÁLEZ PATERNA Laura" userId="e5b66ef5-5ffc-4ce2-a72c-993568630506" providerId="ADAL" clId="{270AC3BD-0782-4357-B19C-3AE21F7D2242}" dt="2025-10-09T13:12:58.731" v="838" actId="6549"/>
        <pc:sldMkLst>
          <pc:docMk/>
          <pc:sldMk cId="3707747819" sldId="304"/>
        </pc:sldMkLst>
      </pc:sldChg>
      <pc:sldChg chg="add del modNotes">
        <pc:chgData name="GONZÁLEZ PATERNA Laura" userId="e5b66ef5-5ffc-4ce2-a72c-993568630506" providerId="ADAL" clId="{270AC3BD-0782-4357-B19C-3AE21F7D2242}" dt="2025-10-09T13:13:07.549" v="839" actId="6549"/>
        <pc:sldMkLst>
          <pc:docMk/>
          <pc:sldMk cId="202958098" sldId="305"/>
        </pc:sldMkLst>
      </pc:sldChg>
      <pc:sldChg chg="add del">
        <pc:chgData name="GONZÁLEZ PATERNA Laura" userId="e5b66ef5-5ffc-4ce2-a72c-993568630506" providerId="ADAL" clId="{270AC3BD-0782-4357-B19C-3AE21F7D2242}" dt="2025-10-09T13:11:35.127" v="832" actId="47"/>
        <pc:sldMkLst>
          <pc:docMk/>
          <pc:sldMk cId="1605850038" sldId="306"/>
        </pc:sldMkLst>
      </pc:sldChg>
      <pc:sldChg chg="add modNotes">
        <pc:chgData name="GONZÁLEZ PATERNA Laura" userId="e5b66ef5-5ffc-4ce2-a72c-993568630506" providerId="ADAL" clId="{270AC3BD-0782-4357-B19C-3AE21F7D2242}" dt="2025-10-09T13:13:21.203" v="842" actId="478"/>
        <pc:sldMkLst>
          <pc:docMk/>
          <pc:sldMk cId="3916440319" sldId="306"/>
        </pc:sldMkLst>
      </pc:sldChg>
      <pc:sldChg chg="add del">
        <pc:chgData name="GONZÁLEZ PATERNA Laura" userId="e5b66ef5-5ffc-4ce2-a72c-993568630506" providerId="ADAL" clId="{270AC3BD-0782-4357-B19C-3AE21F7D2242}" dt="2025-10-08T15:15:08.709" v="776" actId="2696"/>
        <pc:sldMkLst>
          <pc:docMk/>
          <pc:sldMk cId="344244643" sldId="307"/>
        </pc:sldMkLst>
      </pc:sldChg>
      <pc:sldChg chg="add del">
        <pc:chgData name="GONZÁLEZ PATERNA Laura" userId="e5b66ef5-5ffc-4ce2-a72c-993568630506" providerId="ADAL" clId="{270AC3BD-0782-4357-B19C-3AE21F7D2242}" dt="2025-10-10T07:30:11.299" v="859" actId="47"/>
        <pc:sldMkLst>
          <pc:docMk/>
          <pc:sldMk cId="814016952" sldId="307"/>
        </pc:sldMkLst>
      </pc:sldChg>
      <pc:sldChg chg="add setBg">
        <pc:chgData name="GONZÁLEZ PATERNA Laura" userId="e5b66ef5-5ffc-4ce2-a72c-993568630506" providerId="ADAL" clId="{270AC3BD-0782-4357-B19C-3AE21F7D2242}" dt="2025-10-10T07:31:49.142" v="860"/>
        <pc:sldMkLst>
          <pc:docMk/>
          <pc:sldMk cId="578684682" sldId="308"/>
        </pc:sldMkLst>
      </pc:sldChg>
      <pc:sldChg chg="add del">
        <pc:chgData name="GONZÁLEZ PATERNA Laura" userId="e5b66ef5-5ffc-4ce2-a72c-993568630506" providerId="ADAL" clId="{270AC3BD-0782-4357-B19C-3AE21F7D2242}" dt="2025-10-08T15:15:13.500" v="777" actId="2696"/>
        <pc:sldMkLst>
          <pc:docMk/>
          <pc:sldMk cId="3976378296" sldId="308"/>
        </pc:sldMkLst>
      </pc:sldChg>
      <pc:sldChg chg="add">
        <pc:chgData name="GONZÁLEZ PATERNA Laura" userId="e5b66ef5-5ffc-4ce2-a72c-993568630506" providerId="ADAL" clId="{270AC3BD-0782-4357-B19C-3AE21F7D2242}" dt="2025-10-10T07:29:55.845" v="858"/>
        <pc:sldMkLst>
          <pc:docMk/>
          <pc:sldMk cId="2907023524" sldId="309"/>
        </pc:sldMkLst>
      </pc:sldChg>
      <pc:sldChg chg="add">
        <pc:chgData name="GONZÁLEZ PATERNA Laura" userId="e5b66ef5-5ffc-4ce2-a72c-993568630506" providerId="ADAL" clId="{270AC3BD-0782-4357-B19C-3AE21F7D2242}" dt="2025-10-10T07:29:55.845" v="858"/>
        <pc:sldMkLst>
          <pc:docMk/>
          <pc:sldMk cId="3186067893" sldId="310"/>
        </pc:sldMkLst>
      </pc:sldChg>
      <pc:sldChg chg="add">
        <pc:chgData name="GONZÁLEZ PATERNA Laura" userId="e5b66ef5-5ffc-4ce2-a72c-993568630506" providerId="ADAL" clId="{270AC3BD-0782-4357-B19C-3AE21F7D2242}" dt="2025-10-10T07:29:55.845" v="858"/>
        <pc:sldMkLst>
          <pc:docMk/>
          <pc:sldMk cId="1508462873" sldId="311"/>
        </pc:sldMkLst>
      </pc:sldChg>
      <pc:sldChg chg="add">
        <pc:chgData name="GONZÁLEZ PATERNA Laura" userId="e5b66ef5-5ffc-4ce2-a72c-993568630506" providerId="ADAL" clId="{270AC3BD-0782-4357-B19C-3AE21F7D2242}" dt="2025-10-10T07:29:55.845" v="858"/>
        <pc:sldMkLst>
          <pc:docMk/>
          <pc:sldMk cId="1073722432" sldId="312"/>
        </pc:sldMkLst>
      </pc:sldChg>
      <pc:sldChg chg="add del">
        <pc:chgData name="GONZÁLEZ PATERNA Laura" userId="e5b66ef5-5ffc-4ce2-a72c-993568630506" providerId="ADAL" clId="{270AC3BD-0782-4357-B19C-3AE21F7D2242}" dt="2025-10-08T13:54:10.188" v="527"/>
        <pc:sldMkLst>
          <pc:docMk/>
          <pc:sldMk cId="2593423357" sldId="2088198237"/>
        </pc:sldMkLst>
      </pc:sldChg>
      <pc:sldChg chg="add del">
        <pc:chgData name="GONZÁLEZ PATERNA Laura" userId="e5b66ef5-5ffc-4ce2-a72c-993568630506" providerId="ADAL" clId="{270AC3BD-0782-4357-B19C-3AE21F7D2242}" dt="2025-10-08T13:54:10.188" v="527"/>
        <pc:sldMkLst>
          <pc:docMk/>
          <pc:sldMk cId="2803414248" sldId="2088198283"/>
        </pc:sldMkLst>
      </pc:sldChg>
      <pc:sldChg chg="add del">
        <pc:chgData name="GONZÁLEZ PATERNA Laura" userId="e5b66ef5-5ffc-4ce2-a72c-993568630506" providerId="ADAL" clId="{270AC3BD-0782-4357-B19C-3AE21F7D2242}" dt="2025-10-08T13:54:10.188" v="527"/>
        <pc:sldMkLst>
          <pc:docMk/>
          <pc:sldMk cId="2734015582" sldId="2088198284"/>
        </pc:sldMkLst>
      </pc:sldChg>
      <pc:sldChg chg="add del">
        <pc:chgData name="GONZÁLEZ PATERNA Laura" userId="e5b66ef5-5ffc-4ce2-a72c-993568630506" providerId="ADAL" clId="{270AC3BD-0782-4357-B19C-3AE21F7D2242}" dt="2025-10-08T13:54:10.188" v="527"/>
        <pc:sldMkLst>
          <pc:docMk/>
          <pc:sldMk cId="4019770688" sldId="2088198287"/>
        </pc:sldMkLst>
      </pc:sldChg>
      <pc:sldMasterChg chg="add addSldLayout">
        <pc:chgData name="GONZÁLEZ PATERNA Laura" userId="e5b66ef5-5ffc-4ce2-a72c-993568630506" providerId="ADAL" clId="{270AC3BD-0782-4357-B19C-3AE21F7D2242}" dt="2025-10-10T07:29:55.826" v="857" actId="27028"/>
        <pc:sldMasterMkLst>
          <pc:docMk/>
          <pc:sldMasterMk cId="107491961" sldId="2147483648"/>
        </pc:sldMasterMkLst>
        <pc:sldLayoutChg chg="add">
          <pc:chgData name="GONZÁLEZ PATERNA Laura" userId="e5b66ef5-5ffc-4ce2-a72c-993568630506" providerId="ADAL" clId="{270AC3BD-0782-4357-B19C-3AE21F7D2242}" dt="2025-10-10T07:29:55.826" v="857" actId="27028"/>
          <pc:sldLayoutMkLst>
            <pc:docMk/>
            <pc:sldMasterMk cId="107491961" sldId="2147483648"/>
            <pc:sldLayoutMk cId="2412823144" sldId="2147483654"/>
          </pc:sldLayoutMkLst>
        </pc:sldLayoutChg>
      </pc:sldMasterChg>
      <pc:sldMasterChg chg="add del replId addSldLayout delSldLayout modSldLayout">
        <pc:chgData name="GONZÁLEZ PATERNA Laura" userId="e5b66ef5-5ffc-4ce2-a72c-993568630506" providerId="ADAL" clId="{270AC3BD-0782-4357-B19C-3AE21F7D2242}" dt="2025-10-08T14:22:43.622" v="659" actId="27028"/>
        <pc:sldMasterMkLst>
          <pc:docMk/>
          <pc:sldMasterMk cId="2738303020" sldId="2147483667"/>
        </pc:sldMasterMkLst>
        <pc:sldLayoutChg chg="add del replId">
          <pc:chgData name="GONZÁLEZ PATERNA Laura" userId="e5b66ef5-5ffc-4ce2-a72c-993568630506" providerId="ADAL" clId="{270AC3BD-0782-4357-B19C-3AE21F7D2242}" dt="2025-10-08T14:22:43.622" v="659" actId="27028"/>
          <pc:sldLayoutMkLst>
            <pc:docMk/>
            <pc:sldMasterMk cId="2738303020" sldId="2147483667"/>
            <pc:sldLayoutMk cId="0" sldId="2147483678"/>
          </pc:sldLayoutMkLst>
        </pc:sldLayoutChg>
        <pc:sldLayoutChg chg="add del replId">
          <pc:chgData name="GONZÁLEZ PATERNA Laura" userId="e5b66ef5-5ffc-4ce2-a72c-993568630506" providerId="ADAL" clId="{270AC3BD-0782-4357-B19C-3AE21F7D2242}" dt="2025-10-08T14:22:43.622" v="659" actId="27028"/>
          <pc:sldLayoutMkLst>
            <pc:docMk/>
            <pc:sldMasterMk cId="2738303020" sldId="2147483667"/>
            <pc:sldLayoutMk cId="0" sldId="2147483679"/>
          </pc:sldLayoutMkLst>
        </pc:sldLayoutChg>
      </pc:sldMasterChg>
      <pc:sldMasterChg chg="add del addSldLayout delSldLayout">
        <pc:chgData name="GONZÁLEZ PATERNA Laura" userId="e5b66ef5-5ffc-4ce2-a72c-993568630506" providerId="ADAL" clId="{270AC3BD-0782-4357-B19C-3AE21F7D2242}" dt="2025-10-08T14:22:37.513" v="658" actId="47"/>
        <pc:sldMasterMkLst>
          <pc:docMk/>
          <pc:sldMasterMk cId="0" sldId="2147483674"/>
        </pc:sldMasterMkLst>
        <pc:sldLayoutChg chg="add del">
          <pc:chgData name="GONZÁLEZ PATERNA Laura" userId="e5b66ef5-5ffc-4ce2-a72c-993568630506" providerId="ADAL" clId="{270AC3BD-0782-4357-B19C-3AE21F7D2242}" dt="2025-10-08T14:22:37.513" v="658" actId="47"/>
          <pc:sldLayoutMkLst>
            <pc:docMk/>
            <pc:sldMasterMk cId="0" sldId="2147483674"/>
            <pc:sldLayoutMk cId="133836804" sldId="2147483650"/>
          </pc:sldLayoutMkLst>
        </pc:sldLayoutChg>
      </pc:sldMasterChg>
      <pc:sldMasterChg chg="add addSldLayout modSldLayout">
        <pc:chgData name="GONZÁLEZ PATERNA Laura" userId="e5b66ef5-5ffc-4ce2-a72c-993568630506" providerId="ADAL" clId="{270AC3BD-0782-4357-B19C-3AE21F7D2242}" dt="2025-10-08T15:09:17.169" v="741" actId="27028"/>
        <pc:sldMasterMkLst>
          <pc:docMk/>
          <pc:sldMasterMk cId="0" sldId="2147483676"/>
        </pc:sldMasterMkLst>
        <pc:sldLayoutChg chg="add replId">
          <pc:chgData name="GONZÁLEZ PATERNA Laura" userId="e5b66ef5-5ffc-4ce2-a72c-993568630506" providerId="ADAL" clId="{270AC3BD-0782-4357-B19C-3AE21F7D2242}" dt="2025-10-08T14:35:25.277" v="685" actId="27028"/>
          <pc:sldLayoutMkLst>
            <pc:docMk/>
            <pc:sldMasterMk cId="0" sldId="2147483676"/>
            <pc:sldLayoutMk cId="721853531" sldId="2147483687"/>
          </pc:sldLayoutMkLst>
        </pc:sldLayoutChg>
        <pc:sldLayoutChg chg="add replId">
          <pc:chgData name="GONZÁLEZ PATERNA Laura" userId="e5b66ef5-5ffc-4ce2-a72c-993568630506" providerId="ADAL" clId="{270AC3BD-0782-4357-B19C-3AE21F7D2242}" dt="2025-10-08T15:09:17.169" v="741" actId="27028"/>
          <pc:sldLayoutMkLst>
            <pc:docMk/>
            <pc:sldMasterMk cId="0" sldId="2147483676"/>
            <pc:sldLayoutMk cId="133836804" sldId="2147483690"/>
          </pc:sldLayoutMkLst>
        </pc:sldLayoutChg>
        <pc:sldLayoutChg chg="add replId">
          <pc:chgData name="GONZÁLEZ PATERNA Laura" userId="e5b66ef5-5ffc-4ce2-a72c-993568630506" providerId="ADAL" clId="{270AC3BD-0782-4357-B19C-3AE21F7D2242}" dt="2025-10-08T15:09:17.169" v="741" actId="27028"/>
          <pc:sldLayoutMkLst>
            <pc:docMk/>
            <pc:sldMasterMk cId="0" sldId="2147483676"/>
            <pc:sldLayoutMk cId="2533362999" sldId="2147483691"/>
          </pc:sldLayoutMkLst>
        </pc:sldLayoutChg>
        <pc:sldLayoutChg chg="add replId">
          <pc:chgData name="GONZÁLEZ PATERNA Laura" userId="e5b66ef5-5ffc-4ce2-a72c-993568630506" providerId="ADAL" clId="{270AC3BD-0782-4357-B19C-3AE21F7D2242}" dt="2025-10-08T15:09:17.169" v="741" actId="27028"/>
          <pc:sldLayoutMkLst>
            <pc:docMk/>
            <pc:sldMasterMk cId="0" sldId="2147483676"/>
            <pc:sldLayoutMk cId="2379520911" sldId="2147483692"/>
          </pc:sldLayoutMkLst>
        </pc:sldLayoutChg>
        <pc:sldLayoutChg chg="add replId">
          <pc:chgData name="GONZÁLEZ PATERNA Laura" userId="e5b66ef5-5ffc-4ce2-a72c-993568630506" providerId="ADAL" clId="{270AC3BD-0782-4357-B19C-3AE21F7D2242}" dt="2025-10-08T15:09:17.169" v="741" actId="27028"/>
          <pc:sldLayoutMkLst>
            <pc:docMk/>
            <pc:sldMasterMk cId="0" sldId="2147483676"/>
            <pc:sldLayoutMk cId="1774573927" sldId="2147483693"/>
          </pc:sldLayoutMkLst>
        </pc:sldLayoutChg>
        <pc:sldLayoutChg chg="add replId">
          <pc:chgData name="GONZÁLEZ PATERNA Laura" userId="e5b66ef5-5ffc-4ce2-a72c-993568630506" providerId="ADAL" clId="{270AC3BD-0782-4357-B19C-3AE21F7D2242}" dt="2025-10-08T15:09:17.169" v="741" actId="27028"/>
          <pc:sldLayoutMkLst>
            <pc:docMk/>
            <pc:sldMasterMk cId="0" sldId="2147483676"/>
            <pc:sldLayoutMk cId="1863418166" sldId="2147483695"/>
          </pc:sldLayoutMkLst>
        </pc:sldLayoutChg>
        <pc:sldLayoutChg chg="add replId">
          <pc:chgData name="GONZÁLEZ PATERNA Laura" userId="e5b66ef5-5ffc-4ce2-a72c-993568630506" providerId="ADAL" clId="{270AC3BD-0782-4357-B19C-3AE21F7D2242}" dt="2025-10-08T15:09:17.169" v="741" actId="27028"/>
          <pc:sldLayoutMkLst>
            <pc:docMk/>
            <pc:sldMasterMk cId="0" sldId="2147483676"/>
            <pc:sldLayoutMk cId="1672816759" sldId="2147483696"/>
          </pc:sldLayoutMkLst>
        </pc:sldLayoutChg>
        <pc:sldLayoutChg chg="add replId">
          <pc:chgData name="GONZÁLEZ PATERNA Laura" userId="e5b66ef5-5ffc-4ce2-a72c-993568630506" providerId="ADAL" clId="{270AC3BD-0782-4357-B19C-3AE21F7D2242}" dt="2025-10-08T15:09:17.169" v="741" actId="27028"/>
          <pc:sldLayoutMkLst>
            <pc:docMk/>
            <pc:sldMasterMk cId="0" sldId="2147483676"/>
            <pc:sldLayoutMk cId="2191044674" sldId="2147483697"/>
          </pc:sldLayoutMkLst>
        </pc:sldLayoutChg>
        <pc:sldLayoutChg chg="add replId">
          <pc:chgData name="GONZÁLEZ PATERNA Laura" userId="e5b66ef5-5ffc-4ce2-a72c-993568630506" providerId="ADAL" clId="{270AC3BD-0782-4357-B19C-3AE21F7D2242}" dt="2025-10-08T15:09:17.169" v="741" actId="27028"/>
          <pc:sldLayoutMkLst>
            <pc:docMk/>
            <pc:sldMasterMk cId="0" sldId="2147483676"/>
            <pc:sldLayoutMk cId="3290675649" sldId="2147483698"/>
          </pc:sldLayoutMkLst>
        </pc:sldLayoutChg>
        <pc:sldLayoutChg chg="add replId">
          <pc:chgData name="GONZÁLEZ PATERNA Laura" userId="e5b66ef5-5ffc-4ce2-a72c-993568630506" providerId="ADAL" clId="{270AC3BD-0782-4357-B19C-3AE21F7D2242}" dt="2025-10-08T15:09:17.169" v="741" actId="27028"/>
          <pc:sldLayoutMkLst>
            <pc:docMk/>
            <pc:sldMasterMk cId="0" sldId="2147483676"/>
            <pc:sldLayoutMk cId="969958991" sldId="2147483699"/>
          </pc:sldLayoutMkLst>
        </pc:sldLayoutChg>
      </pc:sldMasterChg>
      <pc:sldMasterChg chg="add del replId">
        <pc:chgData name="GONZÁLEZ PATERNA Laura" userId="e5b66ef5-5ffc-4ce2-a72c-993568630506" providerId="ADAL" clId="{270AC3BD-0782-4357-B19C-3AE21F7D2242}" dt="2025-10-08T14:22:43.622" v="659" actId="27028"/>
        <pc:sldMasterMkLst>
          <pc:docMk/>
          <pc:sldMasterMk cId="0" sldId="2147483680"/>
        </pc:sldMasterMkLst>
      </pc:sldMasterChg>
      <pc:sldMasterChg chg="add del replId">
        <pc:chgData name="GONZÁLEZ PATERNA Laura" userId="e5b66ef5-5ffc-4ce2-a72c-993568630506" providerId="ADAL" clId="{270AC3BD-0782-4357-B19C-3AE21F7D2242}" dt="2025-10-08T14:22:43.622" v="659" actId="27028"/>
        <pc:sldMasterMkLst>
          <pc:docMk/>
          <pc:sldMasterMk cId="0" sldId="2147483681"/>
        </pc:sldMasterMkLst>
      </pc:sldMasterChg>
      <pc:sldMasterChg chg="add del replId">
        <pc:chgData name="GONZÁLEZ PATERNA Laura" userId="e5b66ef5-5ffc-4ce2-a72c-993568630506" providerId="ADAL" clId="{270AC3BD-0782-4357-B19C-3AE21F7D2242}" dt="2025-10-08T14:22:43.622" v="659" actId="27028"/>
        <pc:sldMasterMkLst>
          <pc:docMk/>
          <pc:sldMasterMk cId="0" sldId="2147483682"/>
        </pc:sldMasterMkLst>
      </pc:sldMasterChg>
      <pc:sldMasterChg chg="add replId addSldLayout modSldLayout">
        <pc:chgData name="GONZÁLEZ PATERNA Laura" userId="e5b66ef5-5ffc-4ce2-a72c-993568630506" providerId="ADAL" clId="{270AC3BD-0782-4357-B19C-3AE21F7D2242}" dt="2025-10-08T14:35:25.277" v="685" actId="27028"/>
        <pc:sldMasterMkLst>
          <pc:docMk/>
          <pc:sldMasterMk cId="0" sldId="2147483686"/>
        </pc:sldMasterMkLst>
        <pc:sldLayoutChg chg="add">
          <pc:chgData name="GONZÁLEZ PATERNA Laura" userId="e5b66ef5-5ffc-4ce2-a72c-993568630506" providerId="ADAL" clId="{270AC3BD-0782-4357-B19C-3AE21F7D2242}" dt="2025-10-08T14:19:17.986" v="640" actId="27028"/>
          <pc:sldLayoutMkLst>
            <pc:docMk/>
            <pc:sldMasterMk cId="0" sldId="2147483686"/>
            <pc:sldLayoutMk cId="0" sldId="2147483665"/>
          </pc:sldLayoutMkLst>
        </pc:sldLayoutChg>
        <pc:sldLayoutChg chg="add">
          <pc:chgData name="GONZÁLEZ PATERNA Laura" userId="e5b66ef5-5ffc-4ce2-a72c-993568630506" providerId="ADAL" clId="{270AC3BD-0782-4357-B19C-3AE21F7D2242}" dt="2025-10-08T14:19:17.986" v="640" actId="27028"/>
          <pc:sldLayoutMkLst>
            <pc:docMk/>
            <pc:sldMasterMk cId="0" sldId="2147483686"/>
            <pc:sldLayoutMk cId="0" sldId="2147483666"/>
          </pc:sldLayoutMkLst>
        </pc:sldLayoutChg>
        <pc:sldLayoutChg chg="add">
          <pc:chgData name="GONZÁLEZ PATERNA Laura" userId="e5b66ef5-5ffc-4ce2-a72c-993568630506" providerId="ADAL" clId="{270AC3BD-0782-4357-B19C-3AE21F7D2242}" dt="2025-10-08T14:19:17.986" v="640" actId="27028"/>
          <pc:sldLayoutMkLst>
            <pc:docMk/>
            <pc:sldMasterMk cId="0" sldId="2147483686"/>
            <pc:sldLayoutMk cId="0" sldId="2147483668"/>
          </pc:sldLayoutMkLst>
        </pc:sldLayoutChg>
        <pc:sldLayoutChg chg="add">
          <pc:chgData name="GONZÁLEZ PATERNA Laura" userId="e5b66ef5-5ffc-4ce2-a72c-993568630506" providerId="ADAL" clId="{270AC3BD-0782-4357-B19C-3AE21F7D2242}" dt="2025-10-08T14:19:17.986" v="640" actId="27028"/>
          <pc:sldLayoutMkLst>
            <pc:docMk/>
            <pc:sldMasterMk cId="0" sldId="2147483686"/>
            <pc:sldLayoutMk cId="0" sldId="2147483669"/>
          </pc:sldLayoutMkLst>
        </pc:sldLayoutChg>
        <pc:sldLayoutChg chg="add">
          <pc:chgData name="GONZÁLEZ PATERNA Laura" userId="e5b66ef5-5ffc-4ce2-a72c-993568630506" providerId="ADAL" clId="{270AC3BD-0782-4357-B19C-3AE21F7D2242}" dt="2025-10-08T14:19:17.986" v="640" actId="27028"/>
          <pc:sldLayoutMkLst>
            <pc:docMk/>
            <pc:sldMasterMk cId="0" sldId="2147483686"/>
            <pc:sldLayoutMk cId="0" sldId="2147483670"/>
          </pc:sldLayoutMkLst>
        </pc:sldLayoutChg>
        <pc:sldLayoutChg chg="add">
          <pc:chgData name="GONZÁLEZ PATERNA Laura" userId="e5b66ef5-5ffc-4ce2-a72c-993568630506" providerId="ADAL" clId="{270AC3BD-0782-4357-B19C-3AE21F7D2242}" dt="2025-10-08T14:19:17.986" v="640" actId="27028"/>
          <pc:sldLayoutMkLst>
            <pc:docMk/>
            <pc:sldMasterMk cId="0" sldId="2147483686"/>
            <pc:sldLayoutMk cId="0" sldId="2147483671"/>
          </pc:sldLayoutMkLst>
        </pc:sldLayoutChg>
        <pc:sldLayoutChg chg="add">
          <pc:chgData name="GONZÁLEZ PATERNA Laura" userId="e5b66ef5-5ffc-4ce2-a72c-993568630506" providerId="ADAL" clId="{270AC3BD-0782-4357-B19C-3AE21F7D2242}" dt="2025-10-08T14:19:17.986" v="640" actId="27028"/>
          <pc:sldLayoutMkLst>
            <pc:docMk/>
            <pc:sldMasterMk cId="0" sldId="2147483686"/>
            <pc:sldLayoutMk cId="0" sldId="2147483672"/>
          </pc:sldLayoutMkLst>
        </pc:sldLayoutChg>
        <pc:sldLayoutChg chg="add">
          <pc:chgData name="GONZÁLEZ PATERNA Laura" userId="e5b66ef5-5ffc-4ce2-a72c-993568630506" providerId="ADAL" clId="{270AC3BD-0782-4357-B19C-3AE21F7D2242}" dt="2025-10-08T14:19:17.986" v="640" actId="27028"/>
          <pc:sldLayoutMkLst>
            <pc:docMk/>
            <pc:sldMasterMk cId="0" sldId="2147483686"/>
            <pc:sldLayoutMk cId="0" sldId="2147483673"/>
          </pc:sldLayoutMkLst>
        </pc:sldLayoutChg>
        <pc:sldLayoutChg chg="add replId">
          <pc:chgData name="GONZÁLEZ PATERNA Laura" userId="e5b66ef5-5ffc-4ce2-a72c-993568630506" providerId="ADAL" clId="{270AC3BD-0782-4357-B19C-3AE21F7D2242}" dt="2025-10-08T14:22:43.622" v="659" actId="27028"/>
          <pc:sldLayoutMkLst>
            <pc:docMk/>
            <pc:sldMasterMk cId="0" sldId="2147483686"/>
            <pc:sldLayoutMk cId="0" sldId="2147483677"/>
          </pc:sldLayoutMkLst>
        </pc:sldLayoutChg>
        <pc:sldLayoutChg chg="add replId">
          <pc:chgData name="GONZÁLEZ PATERNA Laura" userId="e5b66ef5-5ffc-4ce2-a72c-993568630506" providerId="ADAL" clId="{270AC3BD-0782-4357-B19C-3AE21F7D2242}" dt="2025-10-08T14:22:43.622" v="659" actId="27028"/>
          <pc:sldLayoutMkLst>
            <pc:docMk/>
            <pc:sldMasterMk cId="0" sldId="2147483686"/>
            <pc:sldLayoutMk cId="0" sldId="2147483684"/>
          </pc:sldLayoutMkLst>
        </pc:sldLayoutChg>
        <pc:sldLayoutChg chg="add replId">
          <pc:chgData name="GONZÁLEZ PATERNA Laura" userId="e5b66ef5-5ffc-4ce2-a72c-993568630506" providerId="ADAL" clId="{270AC3BD-0782-4357-B19C-3AE21F7D2242}" dt="2025-10-08T14:22:43.622" v="659" actId="27028"/>
          <pc:sldLayoutMkLst>
            <pc:docMk/>
            <pc:sldMasterMk cId="0" sldId="2147483686"/>
            <pc:sldLayoutMk cId="0" sldId="2147483685"/>
          </pc:sldLayoutMkLst>
        </pc:sldLayoutChg>
      </pc:sldMasterChg>
      <pc:sldMasterChg chg="add del replId addSldLayout delSldLayout modSldLayout">
        <pc:chgData name="GONZÁLEZ PATERNA Laura" userId="e5b66ef5-5ffc-4ce2-a72c-993568630506" providerId="ADAL" clId="{270AC3BD-0782-4357-B19C-3AE21F7D2242}" dt="2025-10-10T07:28:25.166" v="856" actId="47"/>
        <pc:sldMasterMkLst>
          <pc:docMk/>
          <pc:sldMasterMk cId="107491961" sldId="2147483688"/>
        </pc:sldMasterMkLst>
        <pc:sldLayoutChg chg="add del replId">
          <pc:chgData name="GONZÁLEZ PATERNA Laura" userId="e5b66ef5-5ffc-4ce2-a72c-993568630506" providerId="ADAL" clId="{270AC3BD-0782-4357-B19C-3AE21F7D2242}" dt="2025-10-10T07:28:25.166" v="856" actId="47"/>
          <pc:sldLayoutMkLst>
            <pc:docMk/>
            <pc:sldMasterMk cId="107491961" sldId="2147483688"/>
            <pc:sldLayoutMk cId="2412823144" sldId="2147483694"/>
          </pc:sldLayoutMkLst>
        </pc:sldLayoutChg>
      </pc:sldMasterChg>
      <pc:sldMasterChg chg="add del addSldLayout delSldLayout">
        <pc:chgData name="GONZÁLEZ PATERNA Laura" userId="e5b66ef5-5ffc-4ce2-a72c-993568630506" providerId="ADAL" clId="{270AC3BD-0782-4357-B19C-3AE21F7D2242}" dt="2025-10-09T13:11:35.127" v="832" actId="47"/>
        <pc:sldMasterMkLst>
          <pc:docMk/>
          <pc:sldMasterMk cId="0" sldId="2147483700"/>
        </pc:sldMasterMkLst>
        <pc:sldLayoutChg chg="add del">
          <pc:chgData name="GONZÁLEZ PATERNA Laura" userId="e5b66ef5-5ffc-4ce2-a72c-993568630506" providerId="ADAL" clId="{270AC3BD-0782-4357-B19C-3AE21F7D2242}" dt="2025-10-09T13:11:35.127" v="832" actId="47"/>
          <pc:sldLayoutMkLst>
            <pc:docMk/>
            <pc:sldMasterMk cId="0" sldId="2147483700"/>
            <pc:sldLayoutMk cId="0" sldId="2147483661"/>
          </pc:sldLayoutMkLst>
        </pc:sldLayoutChg>
        <pc:sldLayoutChg chg="add del">
          <pc:chgData name="GONZÁLEZ PATERNA Laura" userId="e5b66ef5-5ffc-4ce2-a72c-993568630506" providerId="ADAL" clId="{270AC3BD-0782-4357-B19C-3AE21F7D2242}" dt="2025-10-09T13:11:35.127" v="832" actId="47"/>
          <pc:sldLayoutMkLst>
            <pc:docMk/>
            <pc:sldMasterMk cId="0" sldId="2147483700"/>
            <pc:sldLayoutMk cId="0" sldId="2147483662"/>
          </pc:sldLayoutMkLst>
        </pc:sldLayoutChg>
        <pc:sldLayoutChg chg="add del">
          <pc:chgData name="GONZÁLEZ PATERNA Laura" userId="e5b66ef5-5ffc-4ce2-a72c-993568630506" providerId="ADAL" clId="{270AC3BD-0782-4357-B19C-3AE21F7D2242}" dt="2025-10-09T13:11:35.127" v="832" actId="47"/>
          <pc:sldLayoutMkLst>
            <pc:docMk/>
            <pc:sldMasterMk cId="0" sldId="2147483700"/>
            <pc:sldLayoutMk cId="0" sldId="2147483663"/>
          </pc:sldLayoutMkLst>
        </pc:sldLayoutChg>
        <pc:sldLayoutChg chg="add del">
          <pc:chgData name="GONZÁLEZ PATERNA Laura" userId="e5b66ef5-5ffc-4ce2-a72c-993568630506" providerId="ADAL" clId="{270AC3BD-0782-4357-B19C-3AE21F7D2242}" dt="2025-10-09T13:11:35.127" v="832" actId="47"/>
          <pc:sldLayoutMkLst>
            <pc:docMk/>
            <pc:sldMasterMk cId="0" sldId="2147483700"/>
            <pc:sldLayoutMk cId="0" sldId="2147483664"/>
          </pc:sldLayoutMkLst>
        </pc:sldLayoutChg>
        <pc:sldLayoutChg chg="add del">
          <pc:chgData name="GONZÁLEZ PATERNA Laura" userId="e5b66ef5-5ffc-4ce2-a72c-993568630506" providerId="ADAL" clId="{270AC3BD-0782-4357-B19C-3AE21F7D2242}" dt="2025-10-09T13:11:35.127" v="832" actId="47"/>
          <pc:sldLayoutMkLst>
            <pc:docMk/>
            <pc:sldMasterMk cId="0" sldId="2147483700"/>
            <pc:sldLayoutMk cId="0" sldId="2147483704"/>
          </pc:sldLayoutMkLst>
        </pc:sldLayoutChg>
      </pc:sldMasterChg>
      <pc:sldMasterChg chg="replId modSldLayout">
        <pc:chgData name="GONZÁLEZ PATERNA Laura" userId="e5b66ef5-5ffc-4ce2-a72c-993568630506" providerId="ADAL" clId="{270AC3BD-0782-4357-B19C-3AE21F7D2242}" dt="2025-10-08T15:13:53.284" v="769" actId="27028"/>
        <pc:sldMasterMkLst>
          <pc:docMk/>
          <pc:sldMasterMk cId="2433007551" sldId="2147483702"/>
        </pc:sldMasterMkLst>
        <pc:sldLayoutChg chg="replId">
          <pc:chgData name="GONZÁLEZ PATERNA Laura" userId="e5b66ef5-5ffc-4ce2-a72c-993568630506" providerId="ADAL" clId="{270AC3BD-0782-4357-B19C-3AE21F7D2242}" dt="2025-10-08T14:21:07.999" v="649" actId="27028"/>
          <pc:sldLayoutMkLst>
            <pc:docMk/>
            <pc:sldMasterMk cId="2433007551" sldId="2147483702"/>
            <pc:sldLayoutMk cId="0" sldId="2147483675"/>
          </pc:sldLayoutMkLst>
        </pc:sldLayoutChg>
        <pc:sldLayoutChg chg="replId">
          <pc:chgData name="GONZÁLEZ PATERNA Laura" userId="e5b66ef5-5ffc-4ce2-a72c-993568630506" providerId="ADAL" clId="{270AC3BD-0782-4357-B19C-3AE21F7D2242}" dt="2025-10-08T14:22:43.622" v="659" actId="27028"/>
          <pc:sldLayoutMkLst>
            <pc:docMk/>
            <pc:sldMasterMk cId="2433007551" sldId="2147483702"/>
            <pc:sldLayoutMk cId="0" sldId="2147483683"/>
          </pc:sldLayoutMkLst>
        </pc:sldLayoutChg>
      </pc:sldMasterChg>
      <pc:sldMasterChg chg="add replId addSldLayout modSldLayout">
        <pc:chgData name="GONZÁLEZ PATERNA Laura" userId="e5b66ef5-5ffc-4ce2-a72c-993568630506" providerId="ADAL" clId="{270AC3BD-0782-4357-B19C-3AE21F7D2242}" dt="2025-10-08T15:13:53.284" v="769" actId="27028"/>
        <pc:sldMasterMkLst>
          <pc:docMk/>
          <pc:sldMasterMk cId="3419907908" sldId="2147483703"/>
        </pc:sldMasterMkLst>
        <pc:sldLayoutChg chg="add">
          <pc:chgData name="GONZÁLEZ PATERNA Laura" userId="e5b66ef5-5ffc-4ce2-a72c-993568630506" providerId="ADAL" clId="{270AC3BD-0782-4357-B19C-3AE21F7D2242}" dt="2025-10-08T14:09:18.977" v="528" actId="27028"/>
          <pc:sldLayoutMkLst>
            <pc:docMk/>
            <pc:sldMasterMk cId="3419907908" sldId="2147483703"/>
            <pc:sldLayoutMk cId="1562428821" sldId="2147483660"/>
          </pc:sldLayoutMkLst>
        </pc:sldLayoutChg>
        <pc:sldLayoutChg chg="add replId">
          <pc:chgData name="GONZÁLEZ PATERNA Laura" userId="e5b66ef5-5ffc-4ce2-a72c-993568630506" providerId="ADAL" clId="{270AC3BD-0782-4357-B19C-3AE21F7D2242}" dt="2025-10-08T15:13:53.284" v="769" actId="27028"/>
          <pc:sldLayoutMkLst>
            <pc:docMk/>
            <pc:sldMasterMk cId="3419907908" sldId="2147483703"/>
            <pc:sldLayoutMk cId="2110746980" sldId="2147483701"/>
          </pc:sldLayoutMkLst>
        </pc:sldLayoutChg>
      </pc:sldMasterChg>
      <pc:sldMasterChg chg="add addSldLayout">
        <pc:chgData name="GONZÁLEZ PATERNA Laura" userId="e5b66ef5-5ffc-4ce2-a72c-993568630506" providerId="ADAL" clId="{270AC3BD-0782-4357-B19C-3AE21F7D2242}" dt="2025-10-09T13:12:17.451" v="835" actId="27028"/>
        <pc:sldMasterMkLst>
          <pc:docMk/>
          <pc:sldMasterMk cId="0" sldId="2147483704"/>
        </pc:sldMasterMkLst>
        <pc:sldLayoutChg chg="add">
          <pc:chgData name="GONZÁLEZ PATERNA Laura" userId="e5b66ef5-5ffc-4ce2-a72c-993568630506" providerId="ADAL" clId="{270AC3BD-0782-4357-B19C-3AE21F7D2242}" dt="2025-10-09T13:12:17.451" v="835" actId="27028"/>
          <pc:sldLayoutMkLst>
            <pc:docMk/>
            <pc:sldMasterMk cId="0" sldId="2147483704"/>
            <pc:sldLayoutMk cId="0" sldId="2147483661"/>
          </pc:sldLayoutMkLst>
        </pc:sldLayoutChg>
        <pc:sldLayoutChg chg="add">
          <pc:chgData name="GONZÁLEZ PATERNA Laura" userId="e5b66ef5-5ffc-4ce2-a72c-993568630506" providerId="ADAL" clId="{270AC3BD-0782-4357-B19C-3AE21F7D2242}" dt="2025-10-09T13:12:17.451" v="835" actId="27028"/>
          <pc:sldLayoutMkLst>
            <pc:docMk/>
            <pc:sldMasterMk cId="0" sldId="2147483704"/>
            <pc:sldLayoutMk cId="0" sldId="2147483662"/>
          </pc:sldLayoutMkLst>
        </pc:sldLayoutChg>
        <pc:sldLayoutChg chg="add">
          <pc:chgData name="GONZÁLEZ PATERNA Laura" userId="e5b66ef5-5ffc-4ce2-a72c-993568630506" providerId="ADAL" clId="{270AC3BD-0782-4357-B19C-3AE21F7D2242}" dt="2025-10-09T13:12:17.451" v="835" actId="27028"/>
          <pc:sldLayoutMkLst>
            <pc:docMk/>
            <pc:sldMasterMk cId="0" sldId="2147483704"/>
            <pc:sldLayoutMk cId="0" sldId="2147483663"/>
          </pc:sldLayoutMkLst>
        </pc:sldLayoutChg>
        <pc:sldLayoutChg chg="add">
          <pc:chgData name="GONZÁLEZ PATERNA Laura" userId="e5b66ef5-5ffc-4ce2-a72c-993568630506" providerId="ADAL" clId="{270AC3BD-0782-4357-B19C-3AE21F7D2242}" dt="2025-10-09T13:12:17.451" v="835" actId="27028"/>
          <pc:sldLayoutMkLst>
            <pc:docMk/>
            <pc:sldMasterMk cId="0" sldId="2147483704"/>
            <pc:sldLayoutMk cId="0" sldId="2147483664"/>
          </pc:sldLayoutMkLst>
        </pc:sldLayoutChg>
        <pc:sldLayoutChg chg="add">
          <pc:chgData name="GONZÁLEZ PATERNA Laura" userId="e5b66ef5-5ffc-4ce2-a72c-993568630506" providerId="ADAL" clId="{270AC3BD-0782-4357-B19C-3AE21F7D2242}" dt="2025-10-09T13:12:17.451" v="835" actId="27028"/>
          <pc:sldLayoutMkLst>
            <pc:docMk/>
            <pc:sldMasterMk cId="0" sldId="2147483704"/>
            <pc:sldLayoutMk cId="0" sldId="2147483705"/>
          </pc:sldLayoutMkLst>
        </pc:sldLayoutChg>
      </pc:sldMasterChg>
      <pc:sldMasterChg chg="add replId addSldLayout modSldLayout">
        <pc:chgData name="GONZÁLEZ PATERNA Laura" userId="e5b66ef5-5ffc-4ce2-a72c-993568630506" providerId="ADAL" clId="{270AC3BD-0782-4357-B19C-3AE21F7D2242}" dt="2025-10-10T07:29:55.826" v="857" actId="27028"/>
        <pc:sldMasterMkLst>
          <pc:docMk/>
          <pc:sldMasterMk cId="0" sldId="2147483706"/>
        </pc:sldMasterMkLst>
        <pc:sldLayoutChg chg="add">
          <pc:chgData name="GONZÁLEZ PATERNA Laura" userId="e5b66ef5-5ffc-4ce2-a72c-993568630506" providerId="ADAL" clId="{270AC3BD-0782-4357-B19C-3AE21F7D2242}" dt="2025-10-08T15:09:17.169" v="741" actId="27028"/>
          <pc:sldLayoutMkLst>
            <pc:docMk/>
            <pc:sldMasterMk cId="0" sldId="2147483706"/>
            <pc:sldLayoutMk cId="0" sldId="2147483650"/>
          </pc:sldLayoutMkLst>
        </pc:sldLayoutChg>
        <pc:sldLayoutChg chg="add">
          <pc:chgData name="GONZÁLEZ PATERNA Laura" userId="e5b66ef5-5ffc-4ce2-a72c-993568630506" providerId="ADAL" clId="{270AC3BD-0782-4357-B19C-3AE21F7D2242}" dt="2025-10-08T15:09:17.169" v="741" actId="27028"/>
          <pc:sldLayoutMkLst>
            <pc:docMk/>
            <pc:sldMasterMk cId="0" sldId="2147483706"/>
            <pc:sldLayoutMk cId="0" sldId="2147483651"/>
          </pc:sldLayoutMkLst>
        </pc:sldLayoutChg>
        <pc:sldLayoutChg chg="add">
          <pc:chgData name="GONZÁLEZ PATERNA Laura" userId="e5b66ef5-5ffc-4ce2-a72c-993568630506" providerId="ADAL" clId="{270AC3BD-0782-4357-B19C-3AE21F7D2242}" dt="2025-10-08T15:09:17.169" v="741" actId="27028"/>
          <pc:sldLayoutMkLst>
            <pc:docMk/>
            <pc:sldMasterMk cId="0" sldId="2147483706"/>
            <pc:sldLayoutMk cId="0" sldId="2147483652"/>
          </pc:sldLayoutMkLst>
        </pc:sldLayoutChg>
        <pc:sldLayoutChg chg="add">
          <pc:chgData name="GONZÁLEZ PATERNA Laura" userId="e5b66ef5-5ffc-4ce2-a72c-993568630506" providerId="ADAL" clId="{270AC3BD-0782-4357-B19C-3AE21F7D2242}" dt="2025-10-08T15:09:17.169" v="741" actId="27028"/>
          <pc:sldLayoutMkLst>
            <pc:docMk/>
            <pc:sldMasterMk cId="0" sldId="2147483706"/>
            <pc:sldLayoutMk cId="0" sldId="2147483653"/>
          </pc:sldLayoutMkLst>
        </pc:sldLayoutChg>
        <pc:sldLayoutChg chg="add">
          <pc:chgData name="GONZÁLEZ PATERNA Laura" userId="e5b66ef5-5ffc-4ce2-a72c-993568630506" providerId="ADAL" clId="{270AC3BD-0782-4357-B19C-3AE21F7D2242}" dt="2025-10-08T15:09:17.169" v="741" actId="27028"/>
          <pc:sldLayoutMkLst>
            <pc:docMk/>
            <pc:sldMasterMk cId="0" sldId="2147483706"/>
            <pc:sldLayoutMk cId="0" sldId="2147483655"/>
          </pc:sldLayoutMkLst>
        </pc:sldLayoutChg>
        <pc:sldLayoutChg chg="add">
          <pc:chgData name="GONZÁLEZ PATERNA Laura" userId="e5b66ef5-5ffc-4ce2-a72c-993568630506" providerId="ADAL" clId="{270AC3BD-0782-4357-B19C-3AE21F7D2242}" dt="2025-10-08T15:09:17.169" v="741" actId="27028"/>
          <pc:sldLayoutMkLst>
            <pc:docMk/>
            <pc:sldMasterMk cId="0" sldId="2147483706"/>
            <pc:sldLayoutMk cId="0" sldId="2147483656"/>
          </pc:sldLayoutMkLst>
        </pc:sldLayoutChg>
        <pc:sldLayoutChg chg="add">
          <pc:chgData name="GONZÁLEZ PATERNA Laura" userId="e5b66ef5-5ffc-4ce2-a72c-993568630506" providerId="ADAL" clId="{270AC3BD-0782-4357-B19C-3AE21F7D2242}" dt="2025-10-08T15:09:17.169" v="741" actId="27028"/>
          <pc:sldLayoutMkLst>
            <pc:docMk/>
            <pc:sldMasterMk cId="0" sldId="2147483706"/>
            <pc:sldLayoutMk cId="0" sldId="2147483657"/>
          </pc:sldLayoutMkLst>
        </pc:sldLayoutChg>
        <pc:sldLayoutChg chg="add">
          <pc:chgData name="GONZÁLEZ PATERNA Laura" userId="e5b66ef5-5ffc-4ce2-a72c-993568630506" providerId="ADAL" clId="{270AC3BD-0782-4357-B19C-3AE21F7D2242}" dt="2025-10-08T15:09:17.169" v="741" actId="27028"/>
          <pc:sldLayoutMkLst>
            <pc:docMk/>
            <pc:sldMasterMk cId="0" sldId="2147483706"/>
            <pc:sldLayoutMk cId="0" sldId="2147483658"/>
          </pc:sldLayoutMkLst>
        </pc:sldLayoutChg>
        <pc:sldLayoutChg chg="add">
          <pc:chgData name="GONZÁLEZ PATERNA Laura" userId="e5b66ef5-5ffc-4ce2-a72c-993568630506" providerId="ADAL" clId="{270AC3BD-0782-4357-B19C-3AE21F7D2242}" dt="2025-10-08T15:09:17.169" v="741" actId="27028"/>
          <pc:sldLayoutMkLst>
            <pc:docMk/>
            <pc:sldMasterMk cId="0" sldId="2147483706"/>
            <pc:sldLayoutMk cId="0" sldId="2147483659"/>
          </pc:sldLayoutMkLst>
        </pc:sldLayoutChg>
        <pc:sldLayoutChg chg="add">
          <pc:chgData name="GONZÁLEZ PATERNA Laura" userId="e5b66ef5-5ffc-4ce2-a72c-993568630506" providerId="ADAL" clId="{270AC3BD-0782-4357-B19C-3AE21F7D2242}" dt="2025-10-08T15:09:17.169" v="741" actId="27028"/>
          <pc:sldLayoutMkLst>
            <pc:docMk/>
            <pc:sldMasterMk cId="0" sldId="2147483706"/>
            <pc:sldLayoutMk cId="0" sldId="2147483689"/>
          </pc:sldLayoutMkLst>
        </pc:sldLayoutChg>
        <pc:sldLayoutChg chg="add replId">
          <pc:chgData name="GONZÁLEZ PATERNA Laura" userId="e5b66ef5-5ffc-4ce2-a72c-993568630506" providerId="ADAL" clId="{270AC3BD-0782-4357-B19C-3AE21F7D2242}" dt="2025-10-10T07:29:55.826" v="857" actId="27028"/>
          <pc:sldLayoutMkLst>
            <pc:docMk/>
            <pc:sldMasterMk cId="0" sldId="2147483706"/>
            <pc:sldLayoutMk cId="0" sldId="214748370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0BFEF0-9F73-491C-855D-0F61E2AE61A7}"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0B9E601D-78A5-47BA-97CE-7E1BEBDEA629}">
      <dgm:prSet phldrT="[Text]" custT="1"/>
      <dgm:spPr/>
      <dgm:t>
        <a:bodyPr/>
        <a:lstStyle/>
        <a:p>
          <a:r>
            <a:rPr lang="de-DE" sz="1600" b="1" dirty="0" err="1">
              <a:solidFill>
                <a:srgbClr val="0070C0"/>
              </a:solidFill>
            </a:rPr>
            <a:t>Institutional</a:t>
          </a:r>
          <a:r>
            <a:rPr lang="de-DE" sz="1600" b="1" dirty="0">
              <a:solidFill>
                <a:srgbClr val="0070C0"/>
              </a:solidFill>
            </a:rPr>
            <a:t> Mediation </a:t>
          </a:r>
          <a:endParaRPr lang="en-US" sz="1600" b="1" dirty="0">
            <a:solidFill>
              <a:srgbClr val="0070C0"/>
            </a:solidFill>
          </a:endParaRPr>
        </a:p>
      </dgm:t>
    </dgm:pt>
    <dgm:pt modelId="{7A9F5F6A-A42E-4EB7-9BB3-33C74DD4462C}" type="parTrans" cxnId="{3B0761F1-E813-42A7-90DA-B5AEF3EB6CE0}">
      <dgm:prSet/>
      <dgm:spPr/>
      <dgm:t>
        <a:bodyPr/>
        <a:lstStyle/>
        <a:p>
          <a:endParaRPr lang="en-US"/>
        </a:p>
      </dgm:t>
    </dgm:pt>
    <dgm:pt modelId="{BED2DE3A-0C4A-4097-B6A2-A5C51F9FBB23}" type="sibTrans" cxnId="{3B0761F1-E813-42A7-90DA-B5AEF3EB6CE0}">
      <dgm:prSet/>
      <dgm:spPr/>
      <dgm:t>
        <a:bodyPr/>
        <a:lstStyle/>
        <a:p>
          <a:endParaRPr lang="en-US"/>
        </a:p>
      </dgm:t>
    </dgm:pt>
    <dgm:pt modelId="{C20820D4-7E95-4979-991D-90A4250CB9F8}">
      <dgm:prSet phldrT="[Text]" custT="1"/>
      <dgm:spPr/>
      <dgm:t>
        <a:bodyPr/>
        <a:lstStyle/>
        <a:p>
          <a:r>
            <a:rPr lang="de-DE" sz="2000" dirty="0" err="1"/>
            <a:t>No</a:t>
          </a:r>
          <a:r>
            <a:rPr lang="de-DE" sz="2000" dirty="0"/>
            <a:t> </a:t>
          </a:r>
          <a:r>
            <a:rPr lang="de-DE" sz="2000" dirty="0" err="1"/>
            <a:t>mediation</a:t>
          </a:r>
          <a:r>
            <a:rPr lang="de-DE" sz="2000" dirty="0"/>
            <a:t> </a:t>
          </a:r>
          <a:r>
            <a:rPr lang="de-DE" sz="2000" dirty="0" err="1"/>
            <a:t>services</a:t>
          </a:r>
          <a:r>
            <a:rPr lang="de-DE" sz="2000" dirty="0"/>
            <a:t> </a:t>
          </a:r>
          <a:r>
            <a:rPr lang="de-DE" sz="2000" dirty="0" err="1"/>
            <a:t>available</a:t>
          </a:r>
          <a:r>
            <a:rPr lang="de-DE" sz="2000" dirty="0"/>
            <a:t> at INPI France </a:t>
          </a:r>
          <a:endParaRPr lang="en-US" sz="2000" dirty="0"/>
        </a:p>
      </dgm:t>
    </dgm:pt>
    <dgm:pt modelId="{4FD13C4C-3259-431A-A7CA-29E877E32E92}" type="parTrans" cxnId="{D94D8502-0627-4574-A2FF-57F5B54B5E42}">
      <dgm:prSet/>
      <dgm:spPr/>
      <dgm:t>
        <a:bodyPr/>
        <a:lstStyle/>
        <a:p>
          <a:endParaRPr lang="en-US"/>
        </a:p>
      </dgm:t>
    </dgm:pt>
    <dgm:pt modelId="{52BD359C-3A63-4EB5-81A8-066513827B98}" type="sibTrans" cxnId="{D94D8502-0627-4574-A2FF-57F5B54B5E42}">
      <dgm:prSet/>
      <dgm:spPr/>
      <dgm:t>
        <a:bodyPr/>
        <a:lstStyle/>
        <a:p>
          <a:endParaRPr lang="en-US"/>
        </a:p>
      </dgm:t>
    </dgm:pt>
    <dgm:pt modelId="{26509736-8148-4A39-ACF0-6958473DDABB}">
      <dgm:prSet phldrT="[Text]" custT="1"/>
      <dgm:spPr/>
      <dgm:t>
        <a:bodyPr/>
        <a:lstStyle/>
        <a:p>
          <a:r>
            <a:rPr lang="de-DE" sz="1600" b="1" dirty="0" err="1"/>
            <a:t>Judicial</a:t>
          </a:r>
          <a:r>
            <a:rPr lang="de-DE" sz="1600" b="1" dirty="0"/>
            <a:t> Mediation</a:t>
          </a:r>
          <a:endParaRPr lang="en-US" sz="1600" b="1" dirty="0"/>
        </a:p>
      </dgm:t>
    </dgm:pt>
    <dgm:pt modelId="{07C2CE82-3DA0-47DC-A1C4-7A5EA29D2D35}" type="parTrans" cxnId="{3345879A-8900-4894-8863-EF8BF8346607}">
      <dgm:prSet/>
      <dgm:spPr/>
      <dgm:t>
        <a:bodyPr/>
        <a:lstStyle/>
        <a:p>
          <a:endParaRPr lang="en-US"/>
        </a:p>
      </dgm:t>
    </dgm:pt>
    <dgm:pt modelId="{D0875904-FCA3-49B0-941E-24394DAF31CB}" type="sibTrans" cxnId="{3345879A-8900-4894-8863-EF8BF8346607}">
      <dgm:prSet/>
      <dgm:spPr/>
      <dgm:t>
        <a:bodyPr/>
        <a:lstStyle/>
        <a:p>
          <a:endParaRPr lang="en-US"/>
        </a:p>
      </dgm:t>
    </dgm:pt>
    <dgm:pt modelId="{35A9FCAB-70F6-4A7B-AF3E-D02462988751}">
      <dgm:prSet phldrT="[Text]" custT="1"/>
      <dgm:spPr/>
      <dgm:t>
        <a:bodyPr/>
        <a:lstStyle/>
        <a:p>
          <a:r>
            <a:rPr lang="de-DE" sz="2000" dirty="0" err="1"/>
            <a:t>Voluntary</a:t>
          </a:r>
          <a:r>
            <a:rPr lang="de-DE" sz="2000" dirty="0"/>
            <a:t>, </a:t>
          </a:r>
          <a:r>
            <a:rPr lang="de-DE" sz="2000" dirty="0" err="1"/>
            <a:t>except</a:t>
          </a:r>
          <a:r>
            <a:rPr lang="de-DE" sz="2000" dirty="0"/>
            <a:t> of </a:t>
          </a:r>
          <a:r>
            <a:rPr lang="de-DE" sz="2000" dirty="0" err="1"/>
            <a:t>injunctions</a:t>
          </a:r>
          <a:r>
            <a:rPr lang="de-DE" sz="2000" dirty="0"/>
            <a:t>, </a:t>
          </a:r>
          <a:r>
            <a:rPr lang="de-DE" sz="2000" dirty="0" err="1"/>
            <a:t>where</a:t>
          </a:r>
          <a:r>
            <a:rPr lang="de-DE" sz="2000" dirty="0"/>
            <a:t> </a:t>
          </a:r>
          <a:r>
            <a:rPr lang="de-DE" sz="2000" dirty="0" err="1"/>
            <a:t>parties</a:t>
          </a:r>
          <a:r>
            <a:rPr lang="de-DE" sz="2000" dirty="0"/>
            <a:t> </a:t>
          </a:r>
          <a:r>
            <a:rPr lang="de-DE" sz="2000" dirty="0" err="1"/>
            <a:t>must</a:t>
          </a:r>
          <a:r>
            <a:rPr lang="de-DE" sz="2000" dirty="0"/>
            <a:t> </a:t>
          </a:r>
          <a:r>
            <a:rPr lang="de-DE" sz="2000" dirty="0" err="1"/>
            <a:t>attend</a:t>
          </a:r>
          <a:r>
            <a:rPr lang="de-DE" sz="2000" dirty="0"/>
            <a:t> an </a:t>
          </a:r>
          <a:r>
            <a:rPr lang="de-DE" sz="2000" dirty="0" err="1"/>
            <a:t>information</a:t>
          </a:r>
          <a:r>
            <a:rPr lang="de-DE" sz="2000" dirty="0"/>
            <a:t> meeting </a:t>
          </a:r>
          <a:r>
            <a:rPr lang="de-DE" sz="2000" dirty="0" err="1"/>
            <a:t>with</a:t>
          </a:r>
          <a:r>
            <a:rPr lang="de-DE" sz="2000" dirty="0"/>
            <a:t> a </a:t>
          </a:r>
          <a:r>
            <a:rPr lang="de-DE" sz="2000" dirty="0" err="1"/>
            <a:t>mediator</a:t>
          </a:r>
          <a:r>
            <a:rPr lang="de-DE" sz="2000" dirty="0"/>
            <a:t> </a:t>
          </a:r>
          <a:endParaRPr lang="en-US" sz="2000" dirty="0"/>
        </a:p>
      </dgm:t>
    </dgm:pt>
    <dgm:pt modelId="{EFC179C0-B27F-4941-83B7-F74A24E1F03E}" type="parTrans" cxnId="{06825DA3-BE9B-460A-9CB6-AF741A2863EB}">
      <dgm:prSet/>
      <dgm:spPr/>
      <dgm:t>
        <a:bodyPr/>
        <a:lstStyle/>
        <a:p>
          <a:endParaRPr lang="en-US"/>
        </a:p>
      </dgm:t>
    </dgm:pt>
    <dgm:pt modelId="{1FC59DAE-413D-4A30-AA8B-1052647231BF}" type="sibTrans" cxnId="{06825DA3-BE9B-460A-9CB6-AF741A2863EB}">
      <dgm:prSet/>
      <dgm:spPr/>
      <dgm:t>
        <a:bodyPr/>
        <a:lstStyle/>
        <a:p>
          <a:endParaRPr lang="en-US"/>
        </a:p>
      </dgm:t>
    </dgm:pt>
    <dgm:pt modelId="{FEDCD4F0-F3B3-4A08-B512-407509CC6ED1}">
      <dgm:prSet phldrT="[Text]" custT="1"/>
      <dgm:spPr/>
      <dgm:t>
        <a:bodyPr/>
        <a:lstStyle/>
        <a:p>
          <a:r>
            <a:rPr lang="de-DE" sz="1600" b="1" dirty="0" err="1">
              <a:solidFill>
                <a:srgbClr val="FF0000"/>
              </a:solidFill>
            </a:rPr>
            <a:t>Conventional</a:t>
          </a:r>
          <a:r>
            <a:rPr lang="de-DE" sz="1600" b="1" dirty="0">
              <a:solidFill>
                <a:srgbClr val="FF0000"/>
              </a:solidFill>
            </a:rPr>
            <a:t> Mediation </a:t>
          </a:r>
          <a:endParaRPr lang="en-US" sz="1600" b="1" dirty="0">
            <a:solidFill>
              <a:srgbClr val="FF0000"/>
            </a:solidFill>
          </a:endParaRPr>
        </a:p>
      </dgm:t>
    </dgm:pt>
    <dgm:pt modelId="{F98F5F16-06A4-42E0-BC26-CFB4088B1F35}" type="parTrans" cxnId="{883AE5AD-BCB6-424E-9DC2-D174E971F762}">
      <dgm:prSet/>
      <dgm:spPr/>
      <dgm:t>
        <a:bodyPr/>
        <a:lstStyle/>
        <a:p>
          <a:endParaRPr lang="en-US"/>
        </a:p>
      </dgm:t>
    </dgm:pt>
    <dgm:pt modelId="{762A09D3-44F4-427C-847E-B94087FFD100}" type="sibTrans" cxnId="{883AE5AD-BCB6-424E-9DC2-D174E971F762}">
      <dgm:prSet/>
      <dgm:spPr/>
      <dgm:t>
        <a:bodyPr/>
        <a:lstStyle/>
        <a:p>
          <a:endParaRPr lang="en-US"/>
        </a:p>
      </dgm:t>
    </dgm:pt>
    <dgm:pt modelId="{3C6C0F3F-C5A4-47BF-9EBE-C5F85871805E}">
      <dgm:prSet phldrT="[Text]" custT="1"/>
      <dgm:spPr/>
      <dgm:t>
        <a:bodyPr/>
        <a:lstStyle/>
        <a:p>
          <a:r>
            <a:rPr lang="de-DE" sz="2000" dirty="0"/>
            <a:t>Mediation outside a </a:t>
          </a:r>
          <a:r>
            <a:rPr lang="de-DE" sz="2000" dirty="0" err="1"/>
            <a:t>lawsuit</a:t>
          </a:r>
          <a:r>
            <a:rPr lang="de-DE" sz="2000" dirty="0"/>
            <a:t> (</a:t>
          </a:r>
          <a:r>
            <a:rPr lang="de-DE" sz="2000" dirty="0" err="1"/>
            <a:t>before</a:t>
          </a:r>
          <a:r>
            <a:rPr lang="de-DE" sz="2000" dirty="0"/>
            <a:t>, in parallel </a:t>
          </a:r>
          <a:r>
            <a:rPr lang="de-DE" sz="2000" dirty="0" err="1"/>
            <a:t>or</a:t>
          </a:r>
          <a:r>
            <a:rPr lang="de-DE" sz="2000" dirty="0"/>
            <a:t> after)</a:t>
          </a:r>
          <a:endParaRPr lang="en-US" sz="2000" dirty="0"/>
        </a:p>
      </dgm:t>
    </dgm:pt>
    <dgm:pt modelId="{1B6FE4CF-B4C1-4E02-9D41-FFBAA2350D65}" type="parTrans" cxnId="{5AA3D4D5-50BC-484A-9CDC-3E8CDE828486}">
      <dgm:prSet/>
      <dgm:spPr/>
      <dgm:t>
        <a:bodyPr/>
        <a:lstStyle/>
        <a:p>
          <a:endParaRPr lang="en-US"/>
        </a:p>
      </dgm:t>
    </dgm:pt>
    <dgm:pt modelId="{0119FACF-1FDD-4141-A086-0BE4DF651D41}" type="sibTrans" cxnId="{5AA3D4D5-50BC-484A-9CDC-3E8CDE828486}">
      <dgm:prSet/>
      <dgm:spPr/>
      <dgm:t>
        <a:bodyPr/>
        <a:lstStyle/>
        <a:p>
          <a:endParaRPr lang="en-US"/>
        </a:p>
      </dgm:t>
    </dgm:pt>
    <dgm:pt modelId="{ADE5B693-C18C-4BE6-BDD0-EC4EE5926A9A}">
      <dgm:prSet phldrT="[Text]" custT="1"/>
      <dgm:spPr/>
      <dgm:t>
        <a:bodyPr/>
        <a:lstStyle/>
        <a:p>
          <a:r>
            <a:rPr lang="de-DE" sz="2000" dirty="0"/>
            <a:t>In </a:t>
          </a:r>
          <a:r>
            <a:rPr lang="de-DE" sz="2000" dirty="0" err="1"/>
            <a:t>opposition</a:t>
          </a:r>
          <a:r>
            <a:rPr lang="de-DE" sz="2000" dirty="0"/>
            <a:t>/</a:t>
          </a:r>
          <a:r>
            <a:rPr lang="de-DE" sz="2000" dirty="0" err="1"/>
            <a:t>cancellation</a:t>
          </a:r>
          <a:r>
            <a:rPr lang="de-DE" sz="2000" dirty="0"/>
            <a:t> </a:t>
          </a:r>
          <a:r>
            <a:rPr lang="de-DE" sz="2000" dirty="0" err="1"/>
            <a:t>proceedings</a:t>
          </a:r>
          <a:r>
            <a:rPr lang="de-DE" sz="2000" dirty="0"/>
            <a:t>, </a:t>
          </a:r>
          <a:r>
            <a:rPr lang="de-DE" sz="2000" dirty="0" err="1"/>
            <a:t>parties</a:t>
          </a:r>
          <a:r>
            <a:rPr lang="de-DE" sz="2000" dirty="0"/>
            <a:t> </a:t>
          </a:r>
          <a:r>
            <a:rPr lang="de-DE" sz="2000" dirty="0" err="1"/>
            <a:t>may</a:t>
          </a:r>
          <a:r>
            <a:rPr lang="de-DE" sz="2000" dirty="0"/>
            <a:t> </a:t>
          </a:r>
          <a:r>
            <a:rPr lang="de-DE" sz="2000" dirty="0" err="1"/>
            <a:t>contact</a:t>
          </a:r>
          <a:r>
            <a:rPr lang="de-DE" sz="2000" dirty="0"/>
            <a:t> </a:t>
          </a:r>
          <a:r>
            <a:rPr lang="de-DE" sz="2000" i="1" dirty="0"/>
            <a:t>„Le </a:t>
          </a:r>
          <a:r>
            <a:rPr lang="de-DE" sz="2000" i="1" dirty="0" err="1"/>
            <a:t>Médiateur</a:t>
          </a:r>
          <a:r>
            <a:rPr lang="de-DE" sz="2000" i="1" dirty="0"/>
            <a:t> des </a:t>
          </a:r>
          <a:r>
            <a:rPr lang="de-DE" sz="2000" i="1" dirty="0" err="1"/>
            <a:t>Entreprises</a:t>
          </a:r>
          <a:r>
            <a:rPr lang="de-DE" sz="2000" i="1" dirty="0"/>
            <a:t>“</a:t>
          </a:r>
          <a:endParaRPr lang="en-US" sz="2000" i="1" dirty="0"/>
        </a:p>
      </dgm:t>
    </dgm:pt>
    <dgm:pt modelId="{CCC8A00A-BFD3-47FE-8B59-542C98DC18DD}" type="parTrans" cxnId="{FBBCC40D-11B7-47C2-B683-1837B9C2B17E}">
      <dgm:prSet/>
      <dgm:spPr/>
      <dgm:t>
        <a:bodyPr/>
        <a:lstStyle/>
        <a:p>
          <a:endParaRPr lang="en-US"/>
        </a:p>
      </dgm:t>
    </dgm:pt>
    <dgm:pt modelId="{2BB0FC45-31A4-4EFD-830C-BD77E0CC1764}" type="sibTrans" cxnId="{FBBCC40D-11B7-47C2-B683-1837B9C2B17E}">
      <dgm:prSet/>
      <dgm:spPr/>
      <dgm:t>
        <a:bodyPr/>
        <a:lstStyle/>
        <a:p>
          <a:endParaRPr lang="en-US"/>
        </a:p>
      </dgm:t>
    </dgm:pt>
    <dgm:pt modelId="{FA12A6ED-3C4E-44AC-8EC0-BEC30EDE26E5}">
      <dgm:prSet phldrT="[Text]" custT="1"/>
      <dgm:spPr/>
      <dgm:t>
        <a:bodyPr/>
        <a:lstStyle/>
        <a:p>
          <a:r>
            <a:rPr lang="de-DE" sz="2000" dirty="0" err="1"/>
            <a:t>Confidential</a:t>
          </a:r>
          <a:r>
            <a:rPr lang="de-DE" sz="2000" dirty="0"/>
            <a:t> but </a:t>
          </a:r>
          <a:r>
            <a:rPr lang="de-DE" sz="2000" dirty="0" err="1"/>
            <a:t>costs</a:t>
          </a:r>
          <a:r>
            <a:rPr lang="de-DE" sz="2000" dirty="0"/>
            <a:t> </a:t>
          </a:r>
          <a:r>
            <a:rPr lang="de-DE" sz="2000" dirty="0" err="1"/>
            <a:t>involved</a:t>
          </a:r>
          <a:endParaRPr lang="en-US" sz="2000" dirty="0"/>
        </a:p>
      </dgm:t>
    </dgm:pt>
    <dgm:pt modelId="{DCD101D1-0886-4D61-917A-A431819D965B}" type="parTrans" cxnId="{6E503042-1555-4BC9-936C-F6F57ABF766E}">
      <dgm:prSet/>
      <dgm:spPr/>
      <dgm:t>
        <a:bodyPr/>
        <a:lstStyle/>
        <a:p>
          <a:endParaRPr lang="en-US"/>
        </a:p>
      </dgm:t>
    </dgm:pt>
    <dgm:pt modelId="{4FB45C07-749A-48F8-A032-4FBDBB76F159}" type="sibTrans" cxnId="{6E503042-1555-4BC9-936C-F6F57ABF766E}">
      <dgm:prSet/>
      <dgm:spPr/>
      <dgm:t>
        <a:bodyPr/>
        <a:lstStyle/>
        <a:p>
          <a:endParaRPr lang="en-US"/>
        </a:p>
      </dgm:t>
    </dgm:pt>
    <dgm:pt modelId="{CE7C7D8A-90C8-4971-B020-4E23A4800B36}">
      <dgm:prSet phldrT="[Text]" custT="1"/>
      <dgm:spPr/>
      <dgm:t>
        <a:bodyPr/>
        <a:lstStyle/>
        <a:p>
          <a:r>
            <a:rPr lang="de-DE" sz="2000" dirty="0" err="1"/>
            <a:t>Confidential</a:t>
          </a:r>
          <a:r>
            <a:rPr lang="de-DE" sz="2000" dirty="0"/>
            <a:t> and </a:t>
          </a:r>
          <a:r>
            <a:rPr lang="de-DE" sz="2000" dirty="0" err="1"/>
            <a:t>free</a:t>
          </a:r>
          <a:r>
            <a:rPr lang="de-DE" sz="2000" dirty="0"/>
            <a:t> </a:t>
          </a:r>
          <a:r>
            <a:rPr lang="de-DE" sz="2000" dirty="0" err="1"/>
            <a:t>of</a:t>
          </a:r>
          <a:r>
            <a:rPr lang="de-DE" sz="2000" dirty="0"/>
            <a:t> </a:t>
          </a:r>
          <a:r>
            <a:rPr lang="de-DE" sz="2000" dirty="0" err="1"/>
            <a:t>charge</a:t>
          </a:r>
          <a:endParaRPr lang="en-US" sz="2000" dirty="0"/>
        </a:p>
      </dgm:t>
    </dgm:pt>
    <dgm:pt modelId="{9295C9B3-2F7B-4B5B-BF13-41431196C67E}" type="parTrans" cxnId="{6C4FCDE9-2B7B-4C7A-AEC4-0E5E709D6F5D}">
      <dgm:prSet/>
      <dgm:spPr/>
      <dgm:t>
        <a:bodyPr/>
        <a:lstStyle/>
        <a:p>
          <a:endParaRPr lang="en-US"/>
        </a:p>
      </dgm:t>
    </dgm:pt>
    <dgm:pt modelId="{F76118FE-84CE-47BF-BE5F-A40FBAEE14FF}" type="sibTrans" cxnId="{6C4FCDE9-2B7B-4C7A-AEC4-0E5E709D6F5D}">
      <dgm:prSet/>
      <dgm:spPr/>
      <dgm:t>
        <a:bodyPr/>
        <a:lstStyle/>
        <a:p>
          <a:endParaRPr lang="en-US"/>
        </a:p>
      </dgm:t>
    </dgm:pt>
    <dgm:pt modelId="{70952BD0-700B-4152-A0A6-959B17923172}">
      <dgm:prSet phldrT="[Text]" custT="1"/>
      <dgm:spPr/>
      <dgm:t>
        <a:bodyPr/>
        <a:lstStyle/>
        <a:p>
          <a:r>
            <a:rPr lang="de-DE" sz="2000" dirty="0"/>
            <a:t>IP-</a:t>
          </a:r>
          <a:r>
            <a:rPr lang="de-DE" sz="2000" dirty="0" err="1"/>
            <a:t>specialised</a:t>
          </a:r>
          <a:r>
            <a:rPr lang="de-DE" sz="2000" dirty="0"/>
            <a:t> </a:t>
          </a:r>
          <a:r>
            <a:rPr lang="de-DE" sz="2000" dirty="0" err="1"/>
            <a:t>mediator</a:t>
          </a:r>
          <a:r>
            <a:rPr lang="de-DE" sz="2000" dirty="0"/>
            <a:t> </a:t>
          </a:r>
          <a:r>
            <a:rPr lang="de-DE" sz="2000" dirty="0" err="1"/>
            <a:t>appointed</a:t>
          </a:r>
          <a:r>
            <a:rPr lang="de-DE" sz="2000" dirty="0"/>
            <a:t> </a:t>
          </a:r>
          <a:r>
            <a:rPr lang="de-DE" sz="2000" dirty="0" err="1"/>
            <a:t>by</a:t>
          </a:r>
          <a:r>
            <a:rPr lang="de-DE" sz="2000" dirty="0"/>
            <a:t> the </a:t>
          </a:r>
          <a:r>
            <a:rPr lang="de-DE" sz="2000" dirty="0" err="1"/>
            <a:t>judge</a:t>
          </a:r>
          <a:r>
            <a:rPr lang="de-DE" sz="2000" dirty="0"/>
            <a:t> </a:t>
          </a:r>
          <a:r>
            <a:rPr lang="de-DE" sz="2000" dirty="0" err="1"/>
            <a:t>from</a:t>
          </a:r>
          <a:r>
            <a:rPr lang="de-DE" sz="2000" dirty="0"/>
            <a:t> a </a:t>
          </a:r>
          <a:r>
            <a:rPr lang="de-DE" sz="2000" dirty="0" err="1"/>
            <a:t>list</a:t>
          </a:r>
          <a:r>
            <a:rPr lang="de-DE" sz="2000" dirty="0"/>
            <a:t> </a:t>
          </a:r>
          <a:r>
            <a:rPr lang="de-DE" sz="2000" dirty="0" err="1"/>
            <a:t>administered</a:t>
          </a:r>
          <a:r>
            <a:rPr lang="de-DE" sz="2000" dirty="0"/>
            <a:t> </a:t>
          </a:r>
          <a:r>
            <a:rPr lang="de-DE" sz="2000" dirty="0" err="1"/>
            <a:t>by</a:t>
          </a:r>
          <a:r>
            <a:rPr lang="de-DE" sz="2000" dirty="0"/>
            <a:t> the Court of Appeal</a:t>
          </a:r>
          <a:endParaRPr lang="en-US" sz="2000" dirty="0"/>
        </a:p>
      </dgm:t>
    </dgm:pt>
    <dgm:pt modelId="{09592671-E2A5-47C6-83DA-E79B1A339538}" type="parTrans" cxnId="{2CE165E0-ECA2-4C52-936E-14010BEF309F}">
      <dgm:prSet/>
      <dgm:spPr/>
      <dgm:t>
        <a:bodyPr/>
        <a:lstStyle/>
        <a:p>
          <a:endParaRPr lang="en-US"/>
        </a:p>
      </dgm:t>
    </dgm:pt>
    <dgm:pt modelId="{703E8B10-6113-4A7D-96BE-37995F0A747C}" type="sibTrans" cxnId="{2CE165E0-ECA2-4C52-936E-14010BEF309F}">
      <dgm:prSet/>
      <dgm:spPr/>
      <dgm:t>
        <a:bodyPr/>
        <a:lstStyle/>
        <a:p>
          <a:endParaRPr lang="en-US"/>
        </a:p>
      </dgm:t>
    </dgm:pt>
    <dgm:pt modelId="{661E24DD-888A-4C44-8AC9-4822D01925D4}">
      <dgm:prSet phldrT="[Text]" custT="1"/>
      <dgm:spPr/>
      <dgm:t>
        <a:bodyPr/>
        <a:lstStyle/>
        <a:p>
          <a:r>
            <a:rPr lang="de-DE" sz="2000" dirty="0" err="1"/>
            <a:t>Confidential</a:t>
          </a:r>
          <a:r>
            <a:rPr lang="de-DE" sz="2000" dirty="0"/>
            <a:t> but </a:t>
          </a:r>
          <a:r>
            <a:rPr lang="de-DE" sz="2000" dirty="0" err="1"/>
            <a:t>costs</a:t>
          </a:r>
          <a:r>
            <a:rPr lang="de-DE" sz="2000" dirty="0"/>
            <a:t> </a:t>
          </a:r>
          <a:r>
            <a:rPr lang="de-DE" sz="2000" dirty="0" err="1"/>
            <a:t>involved</a:t>
          </a:r>
          <a:r>
            <a:rPr lang="de-DE" sz="2000" dirty="0"/>
            <a:t>  </a:t>
          </a:r>
          <a:endParaRPr lang="en-US" sz="2000" dirty="0"/>
        </a:p>
      </dgm:t>
    </dgm:pt>
    <dgm:pt modelId="{BBB24B4C-4BE0-4A60-88D0-79CCA6D92C7D}" type="parTrans" cxnId="{018F7E13-2CC6-449C-8B3F-93C80D16427E}">
      <dgm:prSet/>
      <dgm:spPr/>
      <dgm:t>
        <a:bodyPr/>
        <a:lstStyle/>
        <a:p>
          <a:endParaRPr lang="en-US"/>
        </a:p>
      </dgm:t>
    </dgm:pt>
    <dgm:pt modelId="{4145FBB9-11A2-412A-B6C3-A11CD81DF2A2}" type="sibTrans" cxnId="{018F7E13-2CC6-449C-8B3F-93C80D16427E}">
      <dgm:prSet/>
      <dgm:spPr/>
      <dgm:t>
        <a:bodyPr/>
        <a:lstStyle/>
        <a:p>
          <a:endParaRPr lang="en-US"/>
        </a:p>
      </dgm:t>
    </dgm:pt>
    <dgm:pt modelId="{AB5584B5-AB8C-41C4-B0DC-0A7B8B17AC5B}">
      <dgm:prSet phldrT="[Text]" custT="1"/>
      <dgm:spPr/>
      <dgm:t>
        <a:bodyPr/>
        <a:lstStyle/>
        <a:p>
          <a:r>
            <a:rPr lang="en-US" sz="2000" dirty="0"/>
            <a:t> Mediation integrated into a lawsuit</a:t>
          </a:r>
        </a:p>
      </dgm:t>
    </dgm:pt>
    <dgm:pt modelId="{DA2E8564-1197-474F-94A8-9BD27C022831}" type="parTrans" cxnId="{5466E3B4-8C2B-498B-94F7-BA8DDB9C3A22}">
      <dgm:prSet/>
      <dgm:spPr/>
      <dgm:t>
        <a:bodyPr/>
        <a:lstStyle/>
        <a:p>
          <a:endParaRPr lang="fr-FR"/>
        </a:p>
      </dgm:t>
    </dgm:pt>
    <dgm:pt modelId="{A76F5427-F230-4E8C-BA27-CEF374CBB0E2}" type="sibTrans" cxnId="{5466E3B4-8C2B-498B-94F7-BA8DDB9C3A22}">
      <dgm:prSet/>
      <dgm:spPr/>
      <dgm:t>
        <a:bodyPr/>
        <a:lstStyle/>
        <a:p>
          <a:endParaRPr lang="fr-FR"/>
        </a:p>
      </dgm:t>
    </dgm:pt>
    <dgm:pt modelId="{BC66ABAA-FBA7-4B20-AB44-EA932CEC9E91}">
      <dgm:prSet phldrT="[Text]" custT="1"/>
      <dgm:spPr/>
      <dgm:t>
        <a:bodyPr/>
        <a:lstStyle/>
        <a:p>
          <a:r>
            <a:rPr lang="de-DE" sz="2000" dirty="0" err="1"/>
            <a:t>Several</a:t>
          </a:r>
          <a:r>
            <a:rPr lang="de-DE" sz="2000" dirty="0"/>
            <a:t> </a:t>
          </a:r>
          <a:r>
            <a:rPr lang="de-DE" sz="2000" dirty="0" err="1"/>
            <a:t>mediation</a:t>
          </a:r>
          <a:r>
            <a:rPr lang="de-DE" sz="2000" dirty="0"/>
            <a:t> </a:t>
          </a:r>
          <a:r>
            <a:rPr lang="de-DE" sz="2000" dirty="0" err="1"/>
            <a:t>centres</a:t>
          </a:r>
          <a:r>
            <a:rPr lang="de-DE" sz="2000" dirty="0"/>
            <a:t> </a:t>
          </a:r>
          <a:r>
            <a:rPr lang="de-DE" sz="2000" dirty="0" err="1"/>
            <a:t>or</a:t>
          </a:r>
          <a:r>
            <a:rPr lang="de-DE" sz="2000" dirty="0"/>
            <a:t> </a:t>
          </a:r>
          <a:r>
            <a:rPr lang="de-DE" sz="2000" dirty="0" err="1"/>
            <a:t>independent</a:t>
          </a:r>
          <a:r>
            <a:rPr lang="de-DE" sz="2000" dirty="0"/>
            <a:t> </a:t>
          </a:r>
          <a:r>
            <a:rPr lang="de-DE" sz="2000" dirty="0" err="1"/>
            <a:t>mediators</a:t>
          </a:r>
          <a:r>
            <a:rPr lang="de-DE" sz="2000" dirty="0"/>
            <a:t> </a:t>
          </a:r>
          <a:r>
            <a:rPr lang="de-DE" sz="2000" dirty="0" err="1"/>
            <a:t>with</a:t>
          </a:r>
          <a:r>
            <a:rPr lang="de-DE" sz="2000" dirty="0"/>
            <a:t> IP </a:t>
          </a:r>
          <a:r>
            <a:rPr lang="de-DE" sz="2000" dirty="0" err="1"/>
            <a:t>expertise</a:t>
          </a:r>
          <a:r>
            <a:rPr lang="de-DE" sz="2000" dirty="0"/>
            <a:t> </a:t>
          </a:r>
          <a:r>
            <a:rPr lang="de-DE" sz="2000" dirty="0" err="1"/>
            <a:t>available</a:t>
          </a:r>
          <a:r>
            <a:rPr lang="de-DE" sz="2000" dirty="0"/>
            <a:t>, e.g. ICC, AEM, CMAP, IEAM, WIPO</a:t>
          </a:r>
          <a:endParaRPr lang="en-US" sz="2000" dirty="0"/>
        </a:p>
      </dgm:t>
    </dgm:pt>
    <dgm:pt modelId="{DF353330-23E6-4FA7-A0C9-7EBD5848C71B}" type="parTrans" cxnId="{E5E2E799-1B00-4A5C-92BB-B18F5C5AC082}">
      <dgm:prSet/>
      <dgm:spPr/>
      <dgm:t>
        <a:bodyPr/>
        <a:lstStyle/>
        <a:p>
          <a:endParaRPr lang="fr-FR"/>
        </a:p>
      </dgm:t>
    </dgm:pt>
    <dgm:pt modelId="{27FFF610-45F7-41AA-884C-57821CED8604}" type="sibTrans" cxnId="{E5E2E799-1B00-4A5C-92BB-B18F5C5AC082}">
      <dgm:prSet/>
      <dgm:spPr/>
      <dgm:t>
        <a:bodyPr/>
        <a:lstStyle/>
        <a:p>
          <a:endParaRPr lang="fr-FR"/>
        </a:p>
      </dgm:t>
    </dgm:pt>
    <dgm:pt modelId="{5916D861-CFBC-46A9-977C-26A1299A1337}" type="pres">
      <dgm:prSet presAssocID="{220BFEF0-9F73-491C-855D-0F61E2AE61A7}" presName="Name0" presStyleCnt="0">
        <dgm:presLayoutVars>
          <dgm:dir/>
          <dgm:animLvl val="lvl"/>
          <dgm:resizeHandles val="exact"/>
        </dgm:presLayoutVars>
      </dgm:prSet>
      <dgm:spPr/>
    </dgm:pt>
    <dgm:pt modelId="{62614A74-313B-439A-81F3-65A4E75065A5}" type="pres">
      <dgm:prSet presAssocID="{0B9E601D-78A5-47BA-97CE-7E1BEBDEA629}" presName="linNode" presStyleCnt="0"/>
      <dgm:spPr/>
    </dgm:pt>
    <dgm:pt modelId="{E9F52742-640F-490E-9DD8-6222DA24425C}" type="pres">
      <dgm:prSet presAssocID="{0B9E601D-78A5-47BA-97CE-7E1BEBDEA629}" presName="parTx" presStyleLbl="revTx" presStyleIdx="0" presStyleCnt="3">
        <dgm:presLayoutVars>
          <dgm:chMax val="1"/>
          <dgm:bulletEnabled val="1"/>
        </dgm:presLayoutVars>
      </dgm:prSet>
      <dgm:spPr/>
    </dgm:pt>
    <dgm:pt modelId="{C4D57F35-F342-4DE1-8A4E-3ADA239DF464}" type="pres">
      <dgm:prSet presAssocID="{0B9E601D-78A5-47BA-97CE-7E1BEBDEA629}" presName="bracket" presStyleLbl="parChTrans1D1" presStyleIdx="0" presStyleCnt="3"/>
      <dgm:spPr/>
    </dgm:pt>
    <dgm:pt modelId="{6C525C9F-07CF-4200-89B3-E33A3637295E}" type="pres">
      <dgm:prSet presAssocID="{0B9E601D-78A5-47BA-97CE-7E1BEBDEA629}" presName="spH" presStyleCnt="0"/>
      <dgm:spPr/>
    </dgm:pt>
    <dgm:pt modelId="{B3870F7D-383A-47A7-A19E-3C4237DB112D}" type="pres">
      <dgm:prSet presAssocID="{0B9E601D-78A5-47BA-97CE-7E1BEBDEA629}" presName="desTx" presStyleLbl="node1" presStyleIdx="0" presStyleCnt="3">
        <dgm:presLayoutVars>
          <dgm:bulletEnabled val="1"/>
        </dgm:presLayoutVars>
      </dgm:prSet>
      <dgm:spPr/>
    </dgm:pt>
    <dgm:pt modelId="{5107B786-C1B0-48FA-8E7E-D22DEC7E102E}" type="pres">
      <dgm:prSet presAssocID="{BED2DE3A-0C4A-4097-B6A2-A5C51F9FBB23}" presName="spV" presStyleCnt="0"/>
      <dgm:spPr/>
    </dgm:pt>
    <dgm:pt modelId="{7B48E6FB-45FE-4C50-A987-3E5A59C67FF3}" type="pres">
      <dgm:prSet presAssocID="{FEDCD4F0-F3B3-4A08-B512-407509CC6ED1}" presName="linNode" presStyleCnt="0"/>
      <dgm:spPr/>
    </dgm:pt>
    <dgm:pt modelId="{29B2A072-5975-4951-B90B-B6EFC3A5099E}" type="pres">
      <dgm:prSet presAssocID="{FEDCD4F0-F3B3-4A08-B512-407509CC6ED1}" presName="parTx" presStyleLbl="revTx" presStyleIdx="1" presStyleCnt="3">
        <dgm:presLayoutVars>
          <dgm:chMax val="1"/>
          <dgm:bulletEnabled val="1"/>
        </dgm:presLayoutVars>
      </dgm:prSet>
      <dgm:spPr/>
    </dgm:pt>
    <dgm:pt modelId="{AC128468-5799-413E-B078-275D02782B5F}" type="pres">
      <dgm:prSet presAssocID="{FEDCD4F0-F3B3-4A08-B512-407509CC6ED1}" presName="bracket" presStyleLbl="parChTrans1D1" presStyleIdx="1" presStyleCnt="3"/>
      <dgm:spPr/>
    </dgm:pt>
    <dgm:pt modelId="{4EBA66DF-3086-4AC4-AF30-F09DE77A3751}" type="pres">
      <dgm:prSet presAssocID="{FEDCD4F0-F3B3-4A08-B512-407509CC6ED1}" presName="spH" presStyleCnt="0"/>
      <dgm:spPr/>
    </dgm:pt>
    <dgm:pt modelId="{A05F6B4D-7817-4ED0-B8CB-1649D77B1A35}" type="pres">
      <dgm:prSet presAssocID="{FEDCD4F0-F3B3-4A08-B512-407509CC6ED1}" presName="desTx" presStyleLbl="node1" presStyleIdx="1" presStyleCnt="3">
        <dgm:presLayoutVars>
          <dgm:bulletEnabled val="1"/>
        </dgm:presLayoutVars>
      </dgm:prSet>
      <dgm:spPr/>
    </dgm:pt>
    <dgm:pt modelId="{A33439E4-402D-45DF-B241-2770D8944B66}" type="pres">
      <dgm:prSet presAssocID="{762A09D3-44F4-427C-847E-B94087FFD100}" presName="spV" presStyleCnt="0"/>
      <dgm:spPr/>
    </dgm:pt>
    <dgm:pt modelId="{D8BD0F05-606C-4F46-AF18-B6A16E029B4D}" type="pres">
      <dgm:prSet presAssocID="{26509736-8148-4A39-ACF0-6958473DDABB}" presName="linNode" presStyleCnt="0"/>
      <dgm:spPr/>
    </dgm:pt>
    <dgm:pt modelId="{BDB0D21F-4E40-480D-BBC7-706CE1B154C9}" type="pres">
      <dgm:prSet presAssocID="{26509736-8148-4A39-ACF0-6958473DDABB}" presName="parTx" presStyleLbl="revTx" presStyleIdx="2" presStyleCnt="3">
        <dgm:presLayoutVars>
          <dgm:chMax val="1"/>
          <dgm:bulletEnabled val="1"/>
        </dgm:presLayoutVars>
      </dgm:prSet>
      <dgm:spPr/>
    </dgm:pt>
    <dgm:pt modelId="{DAA40CF4-96F0-41D2-AE4B-80BA66A71D20}" type="pres">
      <dgm:prSet presAssocID="{26509736-8148-4A39-ACF0-6958473DDABB}" presName="bracket" presStyleLbl="parChTrans1D1" presStyleIdx="2" presStyleCnt="3"/>
      <dgm:spPr/>
    </dgm:pt>
    <dgm:pt modelId="{056E0158-B716-465C-89C1-09A32B2869A4}" type="pres">
      <dgm:prSet presAssocID="{26509736-8148-4A39-ACF0-6958473DDABB}" presName="spH" presStyleCnt="0"/>
      <dgm:spPr/>
    </dgm:pt>
    <dgm:pt modelId="{0C1DF342-2BBF-4B49-AB85-9784AFF907B5}" type="pres">
      <dgm:prSet presAssocID="{26509736-8148-4A39-ACF0-6958473DDABB}" presName="desTx" presStyleLbl="node1" presStyleIdx="2" presStyleCnt="3">
        <dgm:presLayoutVars>
          <dgm:bulletEnabled val="1"/>
        </dgm:presLayoutVars>
      </dgm:prSet>
      <dgm:spPr/>
    </dgm:pt>
  </dgm:ptLst>
  <dgm:cxnLst>
    <dgm:cxn modelId="{D94D8502-0627-4574-A2FF-57F5B54B5E42}" srcId="{0B9E601D-78A5-47BA-97CE-7E1BEBDEA629}" destId="{C20820D4-7E95-4979-991D-90A4250CB9F8}" srcOrd="0" destOrd="0" parTransId="{4FD13C4C-3259-431A-A7CA-29E877E32E92}" sibTransId="{52BD359C-3A63-4EB5-81A8-066513827B98}"/>
    <dgm:cxn modelId="{FBBCC40D-11B7-47C2-B683-1837B9C2B17E}" srcId="{0B9E601D-78A5-47BA-97CE-7E1BEBDEA629}" destId="{ADE5B693-C18C-4BE6-BDD0-EC4EE5926A9A}" srcOrd="1" destOrd="0" parTransId="{CCC8A00A-BFD3-47FE-8B59-542C98DC18DD}" sibTransId="{2BB0FC45-31A4-4EFD-830C-BD77E0CC1764}"/>
    <dgm:cxn modelId="{018F7E13-2CC6-449C-8B3F-93C80D16427E}" srcId="{26509736-8148-4A39-ACF0-6958473DDABB}" destId="{661E24DD-888A-4C44-8AC9-4822D01925D4}" srcOrd="3" destOrd="0" parTransId="{BBB24B4C-4BE0-4A60-88D0-79CCA6D92C7D}" sibTransId="{4145FBB9-11A2-412A-B6C3-A11CD81DF2A2}"/>
    <dgm:cxn modelId="{6D7E1E1F-D02A-4942-BFC5-CBE339144F28}" type="presOf" srcId="{C20820D4-7E95-4979-991D-90A4250CB9F8}" destId="{B3870F7D-383A-47A7-A19E-3C4237DB112D}" srcOrd="0" destOrd="0" presId="urn:diagrams.loki3.com/BracketList"/>
    <dgm:cxn modelId="{21F14C33-C766-499C-9D17-B6D2727451E5}" type="presOf" srcId="{35A9FCAB-70F6-4A7B-AF3E-D02462988751}" destId="{0C1DF342-2BBF-4B49-AB85-9784AFF907B5}" srcOrd="0" destOrd="1" presId="urn:diagrams.loki3.com/BracketList"/>
    <dgm:cxn modelId="{178AFA5C-3553-49E2-AC4B-578107AC2EF9}" type="presOf" srcId="{0B9E601D-78A5-47BA-97CE-7E1BEBDEA629}" destId="{E9F52742-640F-490E-9DD8-6222DA24425C}" srcOrd="0" destOrd="0" presId="urn:diagrams.loki3.com/BracketList"/>
    <dgm:cxn modelId="{6E503042-1555-4BC9-936C-F6F57ABF766E}" srcId="{FEDCD4F0-F3B3-4A08-B512-407509CC6ED1}" destId="{FA12A6ED-3C4E-44AC-8EC0-BEC30EDE26E5}" srcOrd="2" destOrd="0" parTransId="{DCD101D1-0886-4D61-917A-A431819D965B}" sibTransId="{4FB45C07-749A-48F8-A032-4FBDBB76F159}"/>
    <dgm:cxn modelId="{CF64958B-E377-4A97-852F-4CCFB2574C60}" type="presOf" srcId="{661E24DD-888A-4C44-8AC9-4822D01925D4}" destId="{0C1DF342-2BBF-4B49-AB85-9784AFF907B5}" srcOrd="0" destOrd="3" presId="urn:diagrams.loki3.com/BracketList"/>
    <dgm:cxn modelId="{E5E2E799-1B00-4A5C-92BB-B18F5C5AC082}" srcId="{FEDCD4F0-F3B3-4A08-B512-407509CC6ED1}" destId="{BC66ABAA-FBA7-4B20-AB44-EA932CEC9E91}" srcOrd="1" destOrd="0" parTransId="{DF353330-23E6-4FA7-A0C9-7EBD5848C71B}" sibTransId="{27FFF610-45F7-41AA-884C-57821CED8604}"/>
    <dgm:cxn modelId="{3345879A-8900-4894-8863-EF8BF8346607}" srcId="{220BFEF0-9F73-491C-855D-0F61E2AE61A7}" destId="{26509736-8148-4A39-ACF0-6958473DDABB}" srcOrd="2" destOrd="0" parTransId="{07C2CE82-3DA0-47DC-A1C4-7A5EA29D2D35}" sibTransId="{D0875904-FCA3-49B0-941E-24394DAF31CB}"/>
    <dgm:cxn modelId="{ACEB4B9B-B0AC-46FB-A863-CE666BD7A213}" type="presOf" srcId="{FA12A6ED-3C4E-44AC-8EC0-BEC30EDE26E5}" destId="{A05F6B4D-7817-4ED0-B8CB-1649D77B1A35}" srcOrd="0" destOrd="2" presId="urn:diagrams.loki3.com/BracketList"/>
    <dgm:cxn modelId="{06825DA3-BE9B-460A-9CB6-AF741A2863EB}" srcId="{26509736-8148-4A39-ACF0-6958473DDABB}" destId="{35A9FCAB-70F6-4A7B-AF3E-D02462988751}" srcOrd="1" destOrd="0" parTransId="{EFC179C0-B27F-4941-83B7-F74A24E1F03E}" sibTransId="{1FC59DAE-413D-4A30-AA8B-1052647231BF}"/>
    <dgm:cxn modelId="{C06957AA-D9F8-421D-B4B4-A4BAADBFA390}" type="presOf" srcId="{ADE5B693-C18C-4BE6-BDD0-EC4EE5926A9A}" destId="{B3870F7D-383A-47A7-A19E-3C4237DB112D}" srcOrd="0" destOrd="1" presId="urn:diagrams.loki3.com/BracketList"/>
    <dgm:cxn modelId="{883AE5AD-BCB6-424E-9DC2-D174E971F762}" srcId="{220BFEF0-9F73-491C-855D-0F61E2AE61A7}" destId="{FEDCD4F0-F3B3-4A08-B512-407509CC6ED1}" srcOrd="1" destOrd="0" parTransId="{F98F5F16-06A4-42E0-BC26-CFB4088B1F35}" sibTransId="{762A09D3-44F4-427C-847E-B94087FFD100}"/>
    <dgm:cxn modelId="{0BA849B3-5274-4FFD-88D2-303F1D8200AB}" type="presOf" srcId="{70952BD0-700B-4152-A0A6-959B17923172}" destId="{0C1DF342-2BBF-4B49-AB85-9784AFF907B5}" srcOrd="0" destOrd="2" presId="urn:diagrams.loki3.com/BracketList"/>
    <dgm:cxn modelId="{5466E3B4-8C2B-498B-94F7-BA8DDB9C3A22}" srcId="{26509736-8148-4A39-ACF0-6958473DDABB}" destId="{AB5584B5-AB8C-41C4-B0DC-0A7B8B17AC5B}" srcOrd="0" destOrd="0" parTransId="{DA2E8564-1197-474F-94A8-9BD27C022831}" sibTransId="{A76F5427-F230-4E8C-BA27-CEF374CBB0E2}"/>
    <dgm:cxn modelId="{3F35B7C9-7FF5-4DE9-B896-7606137FB2B2}" type="presOf" srcId="{26509736-8148-4A39-ACF0-6958473DDABB}" destId="{BDB0D21F-4E40-480D-BBC7-706CE1B154C9}" srcOrd="0" destOrd="0" presId="urn:diagrams.loki3.com/BracketList"/>
    <dgm:cxn modelId="{6940FBCA-465E-4C55-909F-0F5C9E7FAEC6}" type="presOf" srcId="{BC66ABAA-FBA7-4B20-AB44-EA932CEC9E91}" destId="{A05F6B4D-7817-4ED0-B8CB-1649D77B1A35}" srcOrd="0" destOrd="1" presId="urn:diagrams.loki3.com/BracketList"/>
    <dgm:cxn modelId="{7F12C7CD-0889-4469-A3B1-B3C1B88C369A}" type="presOf" srcId="{CE7C7D8A-90C8-4971-B020-4E23A4800B36}" destId="{B3870F7D-383A-47A7-A19E-3C4237DB112D}" srcOrd="0" destOrd="2" presId="urn:diagrams.loki3.com/BracketList"/>
    <dgm:cxn modelId="{5AA3D4D5-50BC-484A-9CDC-3E8CDE828486}" srcId="{FEDCD4F0-F3B3-4A08-B512-407509CC6ED1}" destId="{3C6C0F3F-C5A4-47BF-9EBE-C5F85871805E}" srcOrd="0" destOrd="0" parTransId="{1B6FE4CF-B4C1-4E02-9D41-FFBAA2350D65}" sibTransId="{0119FACF-1FDD-4141-A086-0BE4DF651D41}"/>
    <dgm:cxn modelId="{2CE165E0-ECA2-4C52-936E-14010BEF309F}" srcId="{26509736-8148-4A39-ACF0-6958473DDABB}" destId="{70952BD0-700B-4152-A0A6-959B17923172}" srcOrd="2" destOrd="0" parTransId="{09592671-E2A5-47C6-83DA-E79B1A339538}" sibTransId="{703E8B10-6113-4A7D-96BE-37995F0A747C}"/>
    <dgm:cxn modelId="{3F2B3DE4-D982-42AF-99B2-8CCE4BFE29FD}" type="presOf" srcId="{FEDCD4F0-F3B3-4A08-B512-407509CC6ED1}" destId="{29B2A072-5975-4951-B90B-B6EFC3A5099E}" srcOrd="0" destOrd="0" presId="urn:diagrams.loki3.com/BracketList"/>
    <dgm:cxn modelId="{DA1239E9-D437-49C9-9636-2FF9745AAD5E}" type="presOf" srcId="{220BFEF0-9F73-491C-855D-0F61E2AE61A7}" destId="{5916D861-CFBC-46A9-977C-26A1299A1337}" srcOrd="0" destOrd="0" presId="urn:diagrams.loki3.com/BracketList"/>
    <dgm:cxn modelId="{6C4FCDE9-2B7B-4C7A-AEC4-0E5E709D6F5D}" srcId="{0B9E601D-78A5-47BA-97CE-7E1BEBDEA629}" destId="{CE7C7D8A-90C8-4971-B020-4E23A4800B36}" srcOrd="2" destOrd="0" parTransId="{9295C9B3-2F7B-4B5B-BF13-41431196C67E}" sibTransId="{F76118FE-84CE-47BF-BE5F-A40FBAEE14FF}"/>
    <dgm:cxn modelId="{3B0761F1-E813-42A7-90DA-B5AEF3EB6CE0}" srcId="{220BFEF0-9F73-491C-855D-0F61E2AE61A7}" destId="{0B9E601D-78A5-47BA-97CE-7E1BEBDEA629}" srcOrd="0" destOrd="0" parTransId="{7A9F5F6A-A42E-4EB7-9BB3-33C74DD4462C}" sibTransId="{BED2DE3A-0C4A-4097-B6A2-A5C51F9FBB23}"/>
    <dgm:cxn modelId="{4C6EB4F3-BC36-438E-8DFB-4102D7683DDB}" type="presOf" srcId="{3C6C0F3F-C5A4-47BF-9EBE-C5F85871805E}" destId="{A05F6B4D-7817-4ED0-B8CB-1649D77B1A35}" srcOrd="0" destOrd="0" presId="urn:diagrams.loki3.com/BracketList"/>
    <dgm:cxn modelId="{ED5897F6-5747-45A2-846D-7F91F6C0EC61}" type="presOf" srcId="{AB5584B5-AB8C-41C4-B0DC-0A7B8B17AC5B}" destId="{0C1DF342-2BBF-4B49-AB85-9784AFF907B5}" srcOrd="0" destOrd="0" presId="urn:diagrams.loki3.com/BracketList"/>
    <dgm:cxn modelId="{B4E6A650-5B26-4AC2-8036-23C9EB402285}" type="presParOf" srcId="{5916D861-CFBC-46A9-977C-26A1299A1337}" destId="{62614A74-313B-439A-81F3-65A4E75065A5}" srcOrd="0" destOrd="0" presId="urn:diagrams.loki3.com/BracketList"/>
    <dgm:cxn modelId="{0B441FE4-5387-4A26-B10A-68E51D895F36}" type="presParOf" srcId="{62614A74-313B-439A-81F3-65A4E75065A5}" destId="{E9F52742-640F-490E-9DD8-6222DA24425C}" srcOrd="0" destOrd="0" presId="urn:diagrams.loki3.com/BracketList"/>
    <dgm:cxn modelId="{16804060-AC8B-416B-AFB7-F95B7050F088}" type="presParOf" srcId="{62614A74-313B-439A-81F3-65A4E75065A5}" destId="{C4D57F35-F342-4DE1-8A4E-3ADA239DF464}" srcOrd="1" destOrd="0" presId="urn:diagrams.loki3.com/BracketList"/>
    <dgm:cxn modelId="{BC2877DA-88BF-4F4C-99A4-5A76A013492B}" type="presParOf" srcId="{62614A74-313B-439A-81F3-65A4E75065A5}" destId="{6C525C9F-07CF-4200-89B3-E33A3637295E}" srcOrd="2" destOrd="0" presId="urn:diagrams.loki3.com/BracketList"/>
    <dgm:cxn modelId="{CA4F49CE-10EC-494C-A6F4-AB26D583C65D}" type="presParOf" srcId="{62614A74-313B-439A-81F3-65A4E75065A5}" destId="{B3870F7D-383A-47A7-A19E-3C4237DB112D}" srcOrd="3" destOrd="0" presId="urn:diagrams.loki3.com/BracketList"/>
    <dgm:cxn modelId="{D7B4D5D2-1B19-4D04-9701-AEBA71B4E733}" type="presParOf" srcId="{5916D861-CFBC-46A9-977C-26A1299A1337}" destId="{5107B786-C1B0-48FA-8E7E-D22DEC7E102E}" srcOrd="1" destOrd="0" presId="urn:diagrams.loki3.com/BracketList"/>
    <dgm:cxn modelId="{C12FBAE3-E2F8-402E-A159-3CECECAFA44B}" type="presParOf" srcId="{5916D861-CFBC-46A9-977C-26A1299A1337}" destId="{7B48E6FB-45FE-4C50-A987-3E5A59C67FF3}" srcOrd="2" destOrd="0" presId="urn:diagrams.loki3.com/BracketList"/>
    <dgm:cxn modelId="{AD9C9129-2C4C-4035-B71D-788A42900ED5}" type="presParOf" srcId="{7B48E6FB-45FE-4C50-A987-3E5A59C67FF3}" destId="{29B2A072-5975-4951-B90B-B6EFC3A5099E}" srcOrd="0" destOrd="0" presId="urn:diagrams.loki3.com/BracketList"/>
    <dgm:cxn modelId="{201379C5-20A5-4DB5-965F-DC4C337323B7}" type="presParOf" srcId="{7B48E6FB-45FE-4C50-A987-3E5A59C67FF3}" destId="{AC128468-5799-413E-B078-275D02782B5F}" srcOrd="1" destOrd="0" presId="urn:diagrams.loki3.com/BracketList"/>
    <dgm:cxn modelId="{949ABD65-A620-4AF6-A579-6DE573679036}" type="presParOf" srcId="{7B48E6FB-45FE-4C50-A987-3E5A59C67FF3}" destId="{4EBA66DF-3086-4AC4-AF30-F09DE77A3751}" srcOrd="2" destOrd="0" presId="urn:diagrams.loki3.com/BracketList"/>
    <dgm:cxn modelId="{D25EC07C-E2AB-47BD-AD6C-050BCF9C8F2D}" type="presParOf" srcId="{7B48E6FB-45FE-4C50-A987-3E5A59C67FF3}" destId="{A05F6B4D-7817-4ED0-B8CB-1649D77B1A35}" srcOrd="3" destOrd="0" presId="urn:diagrams.loki3.com/BracketList"/>
    <dgm:cxn modelId="{EC4D87E7-F154-4CB8-8BED-BCC3C52331D1}" type="presParOf" srcId="{5916D861-CFBC-46A9-977C-26A1299A1337}" destId="{A33439E4-402D-45DF-B241-2770D8944B66}" srcOrd="3" destOrd="0" presId="urn:diagrams.loki3.com/BracketList"/>
    <dgm:cxn modelId="{83D5B05E-ED86-400C-85DB-EF17037ADC20}" type="presParOf" srcId="{5916D861-CFBC-46A9-977C-26A1299A1337}" destId="{D8BD0F05-606C-4F46-AF18-B6A16E029B4D}" srcOrd="4" destOrd="0" presId="urn:diagrams.loki3.com/BracketList"/>
    <dgm:cxn modelId="{587E469D-A624-4143-812F-E63A65C538C3}" type="presParOf" srcId="{D8BD0F05-606C-4F46-AF18-B6A16E029B4D}" destId="{BDB0D21F-4E40-480D-BBC7-706CE1B154C9}" srcOrd="0" destOrd="0" presId="urn:diagrams.loki3.com/BracketList"/>
    <dgm:cxn modelId="{DB558587-D814-41B8-BA21-CFA8DCF766DF}" type="presParOf" srcId="{D8BD0F05-606C-4F46-AF18-B6A16E029B4D}" destId="{DAA40CF4-96F0-41D2-AE4B-80BA66A71D20}" srcOrd="1" destOrd="0" presId="urn:diagrams.loki3.com/BracketList"/>
    <dgm:cxn modelId="{1C3F70D2-9161-44E2-9168-488E4807A607}" type="presParOf" srcId="{D8BD0F05-606C-4F46-AF18-B6A16E029B4D}" destId="{056E0158-B716-465C-89C1-09A32B2869A4}" srcOrd="2" destOrd="0" presId="urn:diagrams.loki3.com/BracketList"/>
    <dgm:cxn modelId="{E0A70D3A-7249-44B1-9756-8A8CAF505A83}" type="presParOf" srcId="{D8BD0F05-606C-4F46-AF18-B6A16E029B4D}" destId="{0C1DF342-2BBF-4B49-AB85-9784AFF907B5}" srcOrd="3" destOrd="0" presId="urn:diagrams.loki3.com/BracketList"/>
  </dgm:cxnLst>
  <dgm:bg>
    <a:solidFill>
      <a:schemeClr val="bg1">
        <a:lumMod val="8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52742-640F-490E-9DD8-6222DA24425C}">
      <dsp:nvSpPr>
        <dsp:cNvPr id="0" name=""/>
        <dsp:cNvSpPr/>
      </dsp:nvSpPr>
      <dsp:spPr>
        <a:xfrm>
          <a:off x="0" y="162755"/>
          <a:ext cx="253365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de-DE" sz="1600" b="1" kern="1200" dirty="0" err="1">
              <a:solidFill>
                <a:srgbClr val="0070C0"/>
              </a:solidFill>
            </a:rPr>
            <a:t>Institutional</a:t>
          </a:r>
          <a:r>
            <a:rPr lang="de-DE" sz="1600" b="1" kern="1200" dirty="0">
              <a:solidFill>
                <a:srgbClr val="0070C0"/>
              </a:solidFill>
            </a:rPr>
            <a:t> Mediation </a:t>
          </a:r>
          <a:endParaRPr lang="en-US" sz="1600" b="1" kern="1200" dirty="0">
            <a:solidFill>
              <a:srgbClr val="0070C0"/>
            </a:solidFill>
          </a:endParaRPr>
        </a:p>
      </dsp:txBody>
      <dsp:txXfrm>
        <a:off x="0" y="162755"/>
        <a:ext cx="2533650" cy="1287000"/>
      </dsp:txXfrm>
    </dsp:sp>
    <dsp:sp modelId="{C4D57F35-F342-4DE1-8A4E-3ADA239DF464}">
      <dsp:nvSpPr>
        <dsp:cNvPr id="0" name=""/>
        <dsp:cNvSpPr/>
      </dsp:nvSpPr>
      <dsp:spPr>
        <a:xfrm>
          <a:off x="2533649" y="122536"/>
          <a:ext cx="506730" cy="1367437"/>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870F7D-383A-47A7-A19E-3C4237DB112D}">
      <dsp:nvSpPr>
        <dsp:cNvPr id="0" name=""/>
        <dsp:cNvSpPr/>
      </dsp:nvSpPr>
      <dsp:spPr>
        <a:xfrm>
          <a:off x="3243071" y="122536"/>
          <a:ext cx="6891528" cy="13674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de-DE" sz="2000" kern="1200" dirty="0" err="1"/>
            <a:t>No</a:t>
          </a:r>
          <a:r>
            <a:rPr lang="de-DE" sz="2000" kern="1200" dirty="0"/>
            <a:t> </a:t>
          </a:r>
          <a:r>
            <a:rPr lang="de-DE" sz="2000" kern="1200" dirty="0" err="1"/>
            <a:t>mediation</a:t>
          </a:r>
          <a:r>
            <a:rPr lang="de-DE" sz="2000" kern="1200" dirty="0"/>
            <a:t> </a:t>
          </a:r>
          <a:r>
            <a:rPr lang="de-DE" sz="2000" kern="1200" dirty="0" err="1"/>
            <a:t>services</a:t>
          </a:r>
          <a:r>
            <a:rPr lang="de-DE" sz="2000" kern="1200" dirty="0"/>
            <a:t> </a:t>
          </a:r>
          <a:r>
            <a:rPr lang="de-DE" sz="2000" kern="1200" dirty="0" err="1"/>
            <a:t>available</a:t>
          </a:r>
          <a:r>
            <a:rPr lang="de-DE" sz="2000" kern="1200" dirty="0"/>
            <a:t> at INPI France </a:t>
          </a:r>
          <a:endParaRPr lang="en-US" sz="2000" kern="1200" dirty="0"/>
        </a:p>
        <a:p>
          <a:pPr marL="228600" lvl="1" indent="-228600" algn="l" defTabSz="889000">
            <a:lnSpc>
              <a:spcPct val="90000"/>
            </a:lnSpc>
            <a:spcBef>
              <a:spcPct val="0"/>
            </a:spcBef>
            <a:spcAft>
              <a:spcPct val="15000"/>
            </a:spcAft>
            <a:buChar char="•"/>
          </a:pPr>
          <a:r>
            <a:rPr lang="de-DE" sz="2000" kern="1200" dirty="0"/>
            <a:t>In </a:t>
          </a:r>
          <a:r>
            <a:rPr lang="de-DE" sz="2000" kern="1200" dirty="0" err="1"/>
            <a:t>opposition</a:t>
          </a:r>
          <a:r>
            <a:rPr lang="de-DE" sz="2000" kern="1200" dirty="0"/>
            <a:t>/</a:t>
          </a:r>
          <a:r>
            <a:rPr lang="de-DE" sz="2000" kern="1200" dirty="0" err="1"/>
            <a:t>cancellation</a:t>
          </a:r>
          <a:r>
            <a:rPr lang="de-DE" sz="2000" kern="1200" dirty="0"/>
            <a:t> </a:t>
          </a:r>
          <a:r>
            <a:rPr lang="de-DE" sz="2000" kern="1200" dirty="0" err="1"/>
            <a:t>proceedings</a:t>
          </a:r>
          <a:r>
            <a:rPr lang="de-DE" sz="2000" kern="1200" dirty="0"/>
            <a:t>, </a:t>
          </a:r>
          <a:r>
            <a:rPr lang="de-DE" sz="2000" kern="1200" dirty="0" err="1"/>
            <a:t>parties</a:t>
          </a:r>
          <a:r>
            <a:rPr lang="de-DE" sz="2000" kern="1200" dirty="0"/>
            <a:t> </a:t>
          </a:r>
          <a:r>
            <a:rPr lang="de-DE" sz="2000" kern="1200" dirty="0" err="1"/>
            <a:t>may</a:t>
          </a:r>
          <a:r>
            <a:rPr lang="de-DE" sz="2000" kern="1200" dirty="0"/>
            <a:t> </a:t>
          </a:r>
          <a:r>
            <a:rPr lang="de-DE" sz="2000" kern="1200" dirty="0" err="1"/>
            <a:t>contact</a:t>
          </a:r>
          <a:r>
            <a:rPr lang="de-DE" sz="2000" kern="1200" dirty="0"/>
            <a:t> </a:t>
          </a:r>
          <a:r>
            <a:rPr lang="de-DE" sz="2000" i="1" kern="1200" dirty="0"/>
            <a:t>„Le </a:t>
          </a:r>
          <a:r>
            <a:rPr lang="de-DE" sz="2000" i="1" kern="1200" dirty="0" err="1"/>
            <a:t>Médiateur</a:t>
          </a:r>
          <a:r>
            <a:rPr lang="de-DE" sz="2000" i="1" kern="1200" dirty="0"/>
            <a:t> des </a:t>
          </a:r>
          <a:r>
            <a:rPr lang="de-DE" sz="2000" i="1" kern="1200" dirty="0" err="1"/>
            <a:t>Entreprises</a:t>
          </a:r>
          <a:r>
            <a:rPr lang="de-DE" sz="2000" i="1" kern="1200" dirty="0"/>
            <a:t>“</a:t>
          </a:r>
          <a:endParaRPr lang="en-US" sz="2000" i="1" kern="1200" dirty="0"/>
        </a:p>
        <a:p>
          <a:pPr marL="228600" lvl="1" indent="-228600" algn="l" defTabSz="889000">
            <a:lnSpc>
              <a:spcPct val="90000"/>
            </a:lnSpc>
            <a:spcBef>
              <a:spcPct val="0"/>
            </a:spcBef>
            <a:spcAft>
              <a:spcPct val="15000"/>
            </a:spcAft>
            <a:buChar char="•"/>
          </a:pPr>
          <a:r>
            <a:rPr lang="de-DE" sz="2000" kern="1200" dirty="0" err="1"/>
            <a:t>Confidential</a:t>
          </a:r>
          <a:r>
            <a:rPr lang="de-DE" sz="2000" kern="1200" dirty="0"/>
            <a:t> and </a:t>
          </a:r>
          <a:r>
            <a:rPr lang="de-DE" sz="2000" kern="1200" dirty="0" err="1"/>
            <a:t>free</a:t>
          </a:r>
          <a:r>
            <a:rPr lang="de-DE" sz="2000" kern="1200" dirty="0"/>
            <a:t> </a:t>
          </a:r>
          <a:r>
            <a:rPr lang="de-DE" sz="2000" kern="1200" dirty="0" err="1"/>
            <a:t>of</a:t>
          </a:r>
          <a:r>
            <a:rPr lang="de-DE" sz="2000" kern="1200" dirty="0"/>
            <a:t> </a:t>
          </a:r>
          <a:r>
            <a:rPr lang="de-DE" sz="2000" kern="1200" dirty="0" err="1"/>
            <a:t>charge</a:t>
          </a:r>
          <a:endParaRPr lang="en-US" sz="2000" kern="1200" dirty="0"/>
        </a:p>
      </dsp:txBody>
      <dsp:txXfrm>
        <a:off x="3243071" y="122536"/>
        <a:ext cx="6891528" cy="1367437"/>
      </dsp:txXfrm>
    </dsp:sp>
    <dsp:sp modelId="{29B2A072-5975-4951-B90B-B6EFC3A5099E}">
      <dsp:nvSpPr>
        <dsp:cNvPr id="0" name=""/>
        <dsp:cNvSpPr/>
      </dsp:nvSpPr>
      <dsp:spPr>
        <a:xfrm>
          <a:off x="0" y="1764192"/>
          <a:ext cx="253365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de-DE" sz="1600" b="1" kern="1200" dirty="0" err="1">
              <a:solidFill>
                <a:srgbClr val="FF0000"/>
              </a:solidFill>
            </a:rPr>
            <a:t>Conventional</a:t>
          </a:r>
          <a:r>
            <a:rPr lang="de-DE" sz="1600" b="1" kern="1200" dirty="0">
              <a:solidFill>
                <a:srgbClr val="FF0000"/>
              </a:solidFill>
            </a:rPr>
            <a:t> Mediation </a:t>
          </a:r>
          <a:endParaRPr lang="en-US" sz="1600" b="1" kern="1200" dirty="0">
            <a:solidFill>
              <a:srgbClr val="FF0000"/>
            </a:solidFill>
          </a:endParaRPr>
        </a:p>
      </dsp:txBody>
      <dsp:txXfrm>
        <a:off x="0" y="1764192"/>
        <a:ext cx="2533650" cy="1287000"/>
      </dsp:txXfrm>
    </dsp:sp>
    <dsp:sp modelId="{AC128468-5799-413E-B078-275D02782B5F}">
      <dsp:nvSpPr>
        <dsp:cNvPr id="0" name=""/>
        <dsp:cNvSpPr/>
      </dsp:nvSpPr>
      <dsp:spPr>
        <a:xfrm>
          <a:off x="2533649" y="1723974"/>
          <a:ext cx="506730" cy="1367437"/>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5F6B4D-7817-4ED0-B8CB-1649D77B1A35}">
      <dsp:nvSpPr>
        <dsp:cNvPr id="0" name=""/>
        <dsp:cNvSpPr/>
      </dsp:nvSpPr>
      <dsp:spPr>
        <a:xfrm>
          <a:off x="3243071" y="1723974"/>
          <a:ext cx="6891528" cy="13674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de-DE" sz="2000" kern="1200" dirty="0"/>
            <a:t>Mediation outside a </a:t>
          </a:r>
          <a:r>
            <a:rPr lang="de-DE" sz="2000" kern="1200" dirty="0" err="1"/>
            <a:t>lawsuit</a:t>
          </a:r>
          <a:r>
            <a:rPr lang="de-DE" sz="2000" kern="1200" dirty="0"/>
            <a:t> (</a:t>
          </a:r>
          <a:r>
            <a:rPr lang="de-DE" sz="2000" kern="1200" dirty="0" err="1"/>
            <a:t>before</a:t>
          </a:r>
          <a:r>
            <a:rPr lang="de-DE" sz="2000" kern="1200" dirty="0"/>
            <a:t>, in parallel </a:t>
          </a:r>
          <a:r>
            <a:rPr lang="de-DE" sz="2000" kern="1200" dirty="0" err="1"/>
            <a:t>or</a:t>
          </a:r>
          <a:r>
            <a:rPr lang="de-DE" sz="2000" kern="1200" dirty="0"/>
            <a:t> after)</a:t>
          </a:r>
          <a:endParaRPr lang="en-US" sz="2000" kern="1200" dirty="0"/>
        </a:p>
        <a:p>
          <a:pPr marL="228600" lvl="1" indent="-228600" algn="l" defTabSz="889000">
            <a:lnSpc>
              <a:spcPct val="90000"/>
            </a:lnSpc>
            <a:spcBef>
              <a:spcPct val="0"/>
            </a:spcBef>
            <a:spcAft>
              <a:spcPct val="15000"/>
            </a:spcAft>
            <a:buChar char="•"/>
          </a:pPr>
          <a:r>
            <a:rPr lang="de-DE" sz="2000" kern="1200" dirty="0" err="1"/>
            <a:t>Several</a:t>
          </a:r>
          <a:r>
            <a:rPr lang="de-DE" sz="2000" kern="1200" dirty="0"/>
            <a:t> </a:t>
          </a:r>
          <a:r>
            <a:rPr lang="de-DE" sz="2000" kern="1200" dirty="0" err="1"/>
            <a:t>mediation</a:t>
          </a:r>
          <a:r>
            <a:rPr lang="de-DE" sz="2000" kern="1200" dirty="0"/>
            <a:t> </a:t>
          </a:r>
          <a:r>
            <a:rPr lang="de-DE" sz="2000" kern="1200" dirty="0" err="1"/>
            <a:t>centres</a:t>
          </a:r>
          <a:r>
            <a:rPr lang="de-DE" sz="2000" kern="1200" dirty="0"/>
            <a:t> </a:t>
          </a:r>
          <a:r>
            <a:rPr lang="de-DE" sz="2000" kern="1200" dirty="0" err="1"/>
            <a:t>or</a:t>
          </a:r>
          <a:r>
            <a:rPr lang="de-DE" sz="2000" kern="1200" dirty="0"/>
            <a:t> </a:t>
          </a:r>
          <a:r>
            <a:rPr lang="de-DE" sz="2000" kern="1200" dirty="0" err="1"/>
            <a:t>independent</a:t>
          </a:r>
          <a:r>
            <a:rPr lang="de-DE" sz="2000" kern="1200" dirty="0"/>
            <a:t> </a:t>
          </a:r>
          <a:r>
            <a:rPr lang="de-DE" sz="2000" kern="1200" dirty="0" err="1"/>
            <a:t>mediators</a:t>
          </a:r>
          <a:r>
            <a:rPr lang="de-DE" sz="2000" kern="1200" dirty="0"/>
            <a:t> </a:t>
          </a:r>
          <a:r>
            <a:rPr lang="de-DE" sz="2000" kern="1200" dirty="0" err="1"/>
            <a:t>with</a:t>
          </a:r>
          <a:r>
            <a:rPr lang="de-DE" sz="2000" kern="1200" dirty="0"/>
            <a:t> IP </a:t>
          </a:r>
          <a:r>
            <a:rPr lang="de-DE" sz="2000" kern="1200" dirty="0" err="1"/>
            <a:t>expertise</a:t>
          </a:r>
          <a:r>
            <a:rPr lang="de-DE" sz="2000" kern="1200" dirty="0"/>
            <a:t> </a:t>
          </a:r>
          <a:r>
            <a:rPr lang="de-DE" sz="2000" kern="1200" dirty="0" err="1"/>
            <a:t>available</a:t>
          </a:r>
          <a:r>
            <a:rPr lang="de-DE" sz="2000" kern="1200" dirty="0"/>
            <a:t>, e.g. ICC, AEM, CMAP, IEAM, WIPO</a:t>
          </a:r>
          <a:endParaRPr lang="en-US" sz="2000" kern="1200" dirty="0"/>
        </a:p>
        <a:p>
          <a:pPr marL="228600" lvl="1" indent="-228600" algn="l" defTabSz="889000">
            <a:lnSpc>
              <a:spcPct val="90000"/>
            </a:lnSpc>
            <a:spcBef>
              <a:spcPct val="0"/>
            </a:spcBef>
            <a:spcAft>
              <a:spcPct val="15000"/>
            </a:spcAft>
            <a:buChar char="•"/>
          </a:pPr>
          <a:r>
            <a:rPr lang="de-DE" sz="2000" kern="1200" dirty="0" err="1"/>
            <a:t>Confidential</a:t>
          </a:r>
          <a:r>
            <a:rPr lang="de-DE" sz="2000" kern="1200" dirty="0"/>
            <a:t> but </a:t>
          </a:r>
          <a:r>
            <a:rPr lang="de-DE" sz="2000" kern="1200" dirty="0" err="1"/>
            <a:t>costs</a:t>
          </a:r>
          <a:r>
            <a:rPr lang="de-DE" sz="2000" kern="1200" dirty="0"/>
            <a:t> </a:t>
          </a:r>
          <a:r>
            <a:rPr lang="de-DE" sz="2000" kern="1200" dirty="0" err="1"/>
            <a:t>involved</a:t>
          </a:r>
          <a:endParaRPr lang="en-US" sz="2000" kern="1200" dirty="0"/>
        </a:p>
      </dsp:txBody>
      <dsp:txXfrm>
        <a:off x="3243071" y="1723974"/>
        <a:ext cx="6891528" cy="1367437"/>
      </dsp:txXfrm>
    </dsp:sp>
    <dsp:sp modelId="{BDB0D21F-4E40-480D-BBC7-706CE1B154C9}">
      <dsp:nvSpPr>
        <dsp:cNvPr id="0" name=""/>
        <dsp:cNvSpPr/>
      </dsp:nvSpPr>
      <dsp:spPr>
        <a:xfrm>
          <a:off x="0" y="3667271"/>
          <a:ext cx="253365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de-DE" sz="1600" b="1" kern="1200" dirty="0" err="1"/>
            <a:t>Judicial</a:t>
          </a:r>
          <a:r>
            <a:rPr lang="de-DE" sz="1600" b="1" kern="1200" dirty="0"/>
            <a:t> Mediation</a:t>
          </a:r>
          <a:endParaRPr lang="en-US" sz="1600" b="1" kern="1200" dirty="0"/>
        </a:p>
      </dsp:txBody>
      <dsp:txXfrm>
        <a:off x="0" y="3667271"/>
        <a:ext cx="2533650" cy="1287000"/>
      </dsp:txXfrm>
    </dsp:sp>
    <dsp:sp modelId="{DAA40CF4-96F0-41D2-AE4B-80BA66A71D20}">
      <dsp:nvSpPr>
        <dsp:cNvPr id="0" name=""/>
        <dsp:cNvSpPr/>
      </dsp:nvSpPr>
      <dsp:spPr>
        <a:xfrm>
          <a:off x="2533649" y="3325411"/>
          <a:ext cx="506730" cy="1970718"/>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1DF342-2BBF-4B49-AB85-9784AFF907B5}">
      <dsp:nvSpPr>
        <dsp:cNvPr id="0" name=""/>
        <dsp:cNvSpPr/>
      </dsp:nvSpPr>
      <dsp:spPr>
        <a:xfrm>
          <a:off x="3243071" y="3325411"/>
          <a:ext cx="6891528" cy="19707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 Mediation integrated into a lawsuit</a:t>
          </a:r>
        </a:p>
        <a:p>
          <a:pPr marL="228600" lvl="1" indent="-228600" algn="l" defTabSz="889000">
            <a:lnSpc>
              <a:spcPct val="90000"/>
            </a:lnSpc>
            <a:spcBef>
              <a:spcPct val="0"/>
            </a:spcBef>
            <a:spcAft>
              <a:spcPct val="15000"/>
            </a:spcAft>
            <a:buChar char="•"/>
          </a:pPr>
          <a:r>
            <a:rPr lang="de-DE" sz="2000" kern="1200" dirty="0" err="1"/>
            <a:t>Voluntary</a:t>
          </a:r>
          <a:r>
            <a:rPr lang="de-DE" sz="2000" kern="1200" dirty="0"/>
            <a:t>, </a:t>
          </a:r>
          <a:r>
            <a:rPr lang="de-DE" sz="2000" kern="1200" dirty="0" err="1"/>
            <a:t>except</a:t>
          </a:r>
          <a:r>
            <a:rPr lang="de-DE" sz="2000" kern="1200" dirty="0"/>
            <a:t> of </a:t>
          </a:r>
          <a:r>
            <a:rPr lang="de-DE" sz="2000" kern="1200" dirty="0" err="1"/>
            <a:t>injunctions</a:t>
          </a:r>
          <a:r>
            <a:rPr lang="de-DE" sz="2000" kern="1200" dirty="0"/>
            <a:t>, </a:t>
          </a:r>
          <a:r>
            <a:rPr lang="de-DE" sz="2000" kern="1200" dirty="0" err="1"/>
            <a:t>where</a:t>
          </a:r>
          <a:r>
            <a:rPr lang="de-DE" sz="2000" kern="1200" dirty="0"/>
            <a:t> </a:t>
          </a:r>
          <a:r>
            <a:rPr lang="de-DE" sz="2000" kern="1200" dirty="0" err="1"/>
            <a:t>parties</a:t>
          </a:r>
          <a:r>
            <a:rPr lang="de-DE" sz="2000" kern="1200" dirty="0"/>
            <a:t> </a:t>
          </a:r>
          <a:r>
            <a:rPr lang="de-DE" sz="2000" kern="1200" dirty="0" err="1"/>
            <a:t>must</a:t>
          </a:r>
          <a:r>
            <a:rPr lang="de-DE" sz="2000" kern="1200" dirty="0"/>
            <a:t> </a:t>
          </a:r>
          <a:r>
            <a:rPr lang="de-DE" sz="2000" kern="1200" dirty="0" err="1"/>
            <a:t>attend</a:t>
          </a:r>
          <a:r>
            <a:rPr lang="de-DE" sz="2000" kern="1200" dirty="0"/>
            <a:t> an </a:t>
          </a:r>
          <a:r>
            <a:rPr lang="de-DE" sz="2000" kern="1200" dirty="0" err="1"/>
            <a:t>information</a:t>
          </a:r>
          <a:r>
            <a:rPr lang="de-DE" sz="2000" kern="1200" dirty="0"/>
            <a:t> meeting </a:t>
          </a:r>
          <a:r>
            <a:rPr lang="de-DE" sz="2000" kern="1200" dirty="0" err="1"/>
            <a:t>with</a:t>
          </a:r>
          <a:r>
            <a:rPr lang="de-DE" sz="2000" kern="1200" dirty="0"/>
            <a:t> a </a:t>
          </a:r>
          <a:r>
            <a:rPr lang="de-DE" sz="2000" kern="1200" dirty="0" err="1"/>
            <a:t>mediator</a:t>
          </a:r>
          <a:r>
            <a:rPr lang="de-DE" sz="2000" kern="1200" dirty="0"/>
            <a:t> </a:t>
          </a:r>
          <a:endParaRPr lang="en-US" sz="2000" kern="1200" dirty="0"/>
        </a:p>
        <a:p>
          <a:pPr marL="228600" lvl="1" indent="-228600" algn="l" defTabSz="889000">
            <a:lnSpc>
              <a:spcPct val="90000"/>
            </a:lnSpc>
            <a:spcBef>
              <a:spcPct val="0"/>
            </a:spcBef>
            <a:spcAft>
              <a:spcPct val="15000"/>
            </a:spcAft>
            <a:buChar char="•"/>
          </a:pPr>
          <a:r>
            <a:rPr lang="de-DE" sz="2000" kern="1200" dirty="0"/>
            <a:t>IP-</a:t>
          </a:r>
          <a:r>
            <a:rPr lang="de-DE" sz="2000" kern="1200" dirty="0" err="1"/>
            <a:t>specialised</a:t>
          </a:r>
          <a:r>
            <a:rPr lang="de-DE" sz="2000" kern="1200" dirty="0"/>
            <a:t> </a:t>
          </a:r>
          <a:r>
            <a:rPr lang="de-DE" sz="2000" kern="1200" dirty="0" err="1"/>
            <a:t>mediator</a:t>
          </a:r>
          <a:r>
            <a:rPr lang="de-DE" sz="2000" kern="1200" dirty="0"/>
            <a:t> </a:t>
          </a:r>
          <a:r>
            <a:rPr lang="de-DE" sz="2000" kern="1200" dirty="0" err="1"/>
            <a:t>appointed</a:t>
          </a:r>
          <a:r>
            <a:rPr lang="de-DE" sz="2000" kern="1200" dirty="0"/>
            <a:t> </a:t>
          </a:r>
          <a:r>
            <a:rPr lang="de-DE" sz="2000" kern="1200" dirty="0" err="1"/>
            <a:t>by</a:t>
          </a:r>
          <a:r>
            <a:rPr lang="de-DE" sz="2000" kern="1200" dirty="0"/>
            <a:t> the </a:t>
          </a:r>
          <a:r>
            <a:rPr lang="de-DE" sz="2000" kern="1200" dirty="0" err="1"/>
            <a:t>judge</a:t>
          </a:r>
          <a:r>
            <a:rPr lang="de-DE" sz="2000" kern="1200" dirty="0"/>
            <a:t> </a:t>
          </a:r>
          <a:r>
            <a:rPr lang="de-DE" sz="2000" kern="1200" dirty="0" err="1"/>
            <a:t>from</a:t>
          </a:r>
          <a:r>
            <a:rPr lang="de-DE" sz="2000" kern="1200" dirty="0"/>
            <a:t> a </a:t>
          </a:r>
          <a:r>
            <a:rPr lang="de-DE" sz="2000" kern="1200" dirty="0" err="1"/>
            <a:t>list</a:t>
          </a:r>
          <a:r>
            <a:rPr lang="de-DE" sz="2000" kern="1200" dirty="0"/>
            <a:t> </a:t>
          </a:r>
          <a:r>
            <a:rPr lang="de-DE" sz="2000" kern="1200" dirty="0" err="1"/>
            <a:t>administered</a:t>
          </a:r>
          <a:r>
            <a:rPr lang="de-DE" sz="2000" kern="1200" dirty="0"/>
            <a:t> </a:t>
          </a:r>
          <a:r>
            <a:rPr lang="de-DE" sz="2000" kern="1200" dirty="0" err="1"/>
            <a:t>by</a:t>
          </a:r>
          <a:r>
            <a:rPr lang="de-DE" sz="2000" kern="1200" dirty="0"/>
            <a:t> the Court of Appeal</a:t>
          </a:r>
          <a:endParaRPr lang="en-US" sz="2000" kern="1200" dirty="0"/>
        </a:p>
        <a:p>
          <a:pPr marL="228600" lvl="1" indent="-228600" algn="l" defTabSz="889000">
            <a:lnSpc>
              <a:spcPct val="90000"/>
            </a:lnSpc>
            <a:spcBef>
              <a:spcPct val="0"/>
            </a:spcBef>
            <a:spcAft>
              <a:spcPct val="15000"/>
            </a:spcAft>
            <a:buChar char="•"/>
          </a:pPr>
          <a:r>
            <a:rPr lang="de-DE" sz="2000" kern="1200" dirty="0" err="1"/>
            <a:t>Confidential</a:t>
          </a:r>
          <a:r>
            <a:rPr lang="de-DE" sz="2000" kern="1200" dirty="0"/>
            <a:t> but </a:t>
          </a:r>
          <a:r>
            <a:rPr lang="de-DE" sz="2000" kern="1200" dirty="0" err="1"/>
            <a:t>costs</a:t>
          </a:r>
          <a:r>
            <a:rPr lang="de-DE" sz="2000" kern="1200" dirty="0"/>
            <a:t> </a:t>
          </a:r>
          <a:r>
            <a:rPr lang="de-DE" sz="2000" kern="1200" dirty="0" err="1"/>
            <a:t>involved</a:t>
          </a:r>
          <a:r>
            <a:rPr lang="de-DE" sz="2000" kern="1200" dirty="0"/>
            <a:t>  </a:t>
          </a:r>
          <a:endParaRPr lang="en-US" sz="2000" kern="1200" dirty="0"/>
        </a:p>
      </dsp:txBody>
      <dsp:txXfrm>
        <a:off x="3243071" y="3325411"/>
        <a:ext cx="6891528" cy="1970718"/>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082B7-18F4-4175-831E-4B9996C04592}"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7D127-E88D-4F1B-8CEA-4CF433402309}" type="slidenum">
              <a:rPr lang="en-US" smtClean="0"/>
              <a:t>‹#›</a:t>
            </a:fld>
            <a:endParaRPr lang="en-US"/>
          </a:p>
        </p:txBody>
      </p:sp>
    </p:spTree>
    <p:extLst>
      <p:ext uri="{BB962C8B-B14F-4D97-AF65-F5344CB8AC3E}">
        <p14:creationId xmlns:p14="http://schemas.microsoft.com/office/powerpoint/2010/main" val="2249409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1</a:t>
            </a:fld>
            <a:endParaRPr lang="en-US"/>
          </a:p>
        </p:txBody>
      </p:sp>
    </p:spTree>
    <p:extLst>
      <p:ext uri="{BB962C8B-B14F-4D97-AF65-F5344CB8AC3E}">
        <p14:creationId xmlns:p14="http://schemas.microsoft.com/office/powerpoint/2010/main" val="1220303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15</a:t>
            </a:fld>
            <a:endParaRPr lang="en-US"/>
          </a:p>
        </p:txBody>
      </p:sp>
    </p:spTree>
    <p:extLst>
      <p:ext uri="{BB962C8B-B14F-4D97-AF65-F5344CB8AC3E}">
        <p14:creationId xmlns:p14="http://schemas.microsoft.com/office/powerpoint/2010/main" val="833228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857F37-F0A1-588E-97F7-9B0C294C6E93}"/>
              </a:ext>
            </a:extLst>
          </p:cNvPr>
          <p:cNvSpPr>
            <a:spLocks noGrp="1"/>
          </p:cNvSpPr>
          <p:nvPr>
            <p:ph type="hdr" sz="quarter"/>
          </p:nvPr>
        </p:nvSpPr>
        <p:spPr>
          <a:xfrm>
            <a:off x="0" y="0"/>
            <a:ext cx="3927546" cy="344719"/>
          </a:xfrm>
        </p:spPr>
        <p:txBody>
          <a:bodyPr lIns="91440" tIns="45720" rIns="91440" bIns="45720" rtlCol="0"/>
          <a:lstStyle>
            <a:lvl1pPr algn="l">
              <a:defRPr sz="1200"/>
            </a:lvl1pPr>
          </a:lstStyle>
          <a:p>
            <a:pPr marL="0" marR="0" lvl="0" indent="0" algn="l" defTabSz="908050" rtl="0" eaLnBrk="1" fontAlgn="base" latinLnBrk="0" hangingPunct="1">
              <a:lnSpc>
                <a:spcPct val="100000"/>
              </a:lnSpc>
              <a:spcBef>
                <a:spcPct val="0"/>
              </a:spcBef>
              <a:spcAft>
                <a:spcPct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cs typeface="Arial"/>
            </a:endParaRPr>
          </a:p>
        </p:txBody>
      </p:sp>
      <p:sp>
        <p:nvSpPr>
          <p:cNvPr id="3" name="Date Placeholder 2">
            <a:extLst>
              <a:ext uri="{FF2B5EF4-FFF2-40B4-BE49-F238E27FC236}">
                <a16:creationId xmlns:a16="http://schemas.microsoft.com/office/drawing/2014/main" id="{AD877460-6B41-6517-CA89-82BDC0A00CEE}"/>
              </a:ext>
            </a:extLst>
          </p:cNvPr>
          <p:cNvSpPr>
            <a:spLocks noGrp="1"/>
          </p:cNvSpPr>
          <p:nvPr>
            <p:ph type="dt" sz="quarter" idx="1"/>
          </p:nvPr>
        </p:nvSpPr>
        <p:spPr>
          <a:xfrm>
            <a:off x="5134448" y="0"/>
            <a:ext cx="3927546" cy="344719"/>
          </a:xfrm>
        </p:spPr>
        <p:txBody>
          <a:bodyPr lIns="91440" tIns="45720" rIns="91440" bIns="45720" rtlCol="0"/>
          <a:lstStyle>
            <a:lvl1pPr algn="r">
              <a:defRPr sz="1200"/>
            </a:lvl1pPr>
          </a:lstStyle>
          <a:p>
            <a:pPr marL="0" marR="0" lvl="0" indent="0" algn="r" defTabSz="908050" rtl="0" eaLnBrk="1" fontAlgn="base" latinLnBrk="0" hangingPunct="1">
              <a:lnSpc>
                <a:spcPct val="100000"/>
              </a:lnSpc>
              <a:spcBef>
                <a:spcPct val="0"/>
              </a:spcBef>
              <a:spcAft>
                <a:spcPct val="0"/>
              </a:spcAft>
              <a:buClrTx/>
              <a:buSzTx/>
              <a:buFontTx/>
              <a:buNone/>
              <a:tabLst/>
              <a:defRPr/>
            </a:pPr>
            <a:r>
              <a:rPr kumimoji="0" lang="cs-CZ" sz="1200" b="0" i="0" u="none" strike="noStrike" kern="1200" cap="none" spc="0" normalizeH="0" baseline="0" noProof="0">
                <a:ln>
                  <a:noFill/>
                </a:ln>
                <a:solidFill>
                  <a:srgbClr val="000000"/>
                </a:solidFill>
                <a:effectLst/>
                <a:uLnTx/>
                <a:uFillTx/>
                <a:latin typeface="Arial"/>
                <a:cs typeface="Arial"/>
              </a:rPr>
              <a:t>1.7.2013</a:t>
            </a:r>
          </a:p>
        </p:txBody>
      </p:sp>
      <p:sp>
        <p:nvSpPr>
          <p:cNvPr id="52228" name="Slide Image Placeholder 3">
            <a:extLst>
              <a:ext uri="{FF2B5EF4-FFF2-40B4-BE49-F238E27FC236}">
                <a16:creationId xmlns:a16="http://schemas.microsoft.com/office/drawing/2014/main" id="{53FCFC15-F86A-E773-6CA1-6E52C166284F}"/>
              </a:ext>
            </a:extLst>
          </p:cNvPr>
          <p:cNvSpPr>
            <a:spLocks noGrp="1" noRot="1" noChangeAspect="1" noChangeArrowheads="1" noTextEdit="1"/>
          </p:cNvSpPr>
          <p:nvPr>
            <p:ph type="sldImg" idx="2"/>
          </p:nvPr>
        </p:nvSpPr>
        <p:spPr>
          <a:xfrm>
            <a:off x="2239963" y="515938"/>
            <a:ext cx="4583112" cy="2579687"/>
          </a:xfrm>
          <a:noFill/>
          <a:ln w="12700"/>
        </p:spPr>
      </p:sp>
      <p:sp>
        <p:nvSpPr>
          <p:cNvPr id="52229" name="Notes Placeholder 4">
            <a:extLst>
              <a:ext uri="{FF2B5EF4-FFF2-40B4-BE49-F238E27FC236}">
                <a16:creationId xmlns:a16="http://schemas.microsoft.com/office/drawing/2014/main" id="{05458BFF-03ED-2828-CD2C-763B2B48BD2D}"/>
              </a:ext>
            </a:extLst>
          </p:cNvPr>
          <p:cNvSpPr>
            <a:spLocks noGrp="1" noChangeArrowheads="1"/>
          </p:cNvSpPr>
          <p:nvPr>
            <p:ph type="body" sz="quarter" idx="3"/>
          </p:nvPr>
        </p:nvSpPr>
        <p:spPr>
          <a:xfrm>
            <a:off x="906357" y="3268449"/>
            <a:ext cx="7250853" cy="309768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p>
            <a:endParaRPr lang="en-US" altLang="en-US" dirty="0"/>
          </a:p>
        </p:txBody>
      </p:sp>
      <p:sp>
        <p:nvSpPr>
          <p:cNvPr id="6" name="Footer Placeholder 5">
            <a:extLst>
              <a:ext uri="{FF2B5EF4-FFF2-40B4-BE49-F238E27FC236}">
                <a16:creationId xmlns:a16="http://schemas.microsoft.com/office/drawing/2014/main" id="{F210084F-7AC7-47F4-CEA2-4CB1A78AAF2E}"/>
              </a:ext>
            </a:extLst>
          </p:cNvPr>
          <p:cNvSpPr>
            <a:spLocks noGrp="1"/>
          </p:cNvSpPr>
          <p:nvPr>
            <p:ph type="ftr" sz="quarter" idx="4"/>
          </p:nvPr>
        </p:nvSpPr>
        <p:spPr>
          <a:xfrm>
            <a:off x="0" y="6536899"/>
            <a:ext cx="3927546" cy="343124"/>
          </a:xfrm>
        </p:spPr>
        <p:txBody>
          <a:bodyPr lIns="91440" tIns="45720" rIns="91440" bIns="45720" rtlCol="0"/>
          <a:lstStyle>
            <a:lvl1pPr algn="l">
              <a:defRPr sz="1200"/>
            </a:lvl1pPr>
          </a:lstStyle>
          <a:p>
            <a:pPr marL="0" marR="0" lvl="0" indent="0" algn="l" defTabSz="908050" rtl="0" eaLnBrk="1" fontAlgn="base" latinLnBrk="0" hangingPunct="1">
              <a:lnSpc>
                <a:spcPct val="100000"/>
              </a:lnSpc>
              <a:spcBef>
                <a:spcPct val="0"/>
              </a:spcBef>
              <a:spcAft>
                <a:spcPct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cs typeface="Arial"/>
            </a:endParaRPr>
          </a:p>
        </p:txBody>
      </p:sp>
      <p:sp>
        <p:nvSpPr>
          <p:cNvPr id="52231" name="Slide Number Placeholder 6">
            <a:extLst>
              <a:ext uri="{FF2B5EF4-FFF2-40B4-BE49-F238E27FC236}">
                <a16:creationId xmlns:a16="http://schemas.microsoft.com/office/drawing/2014/main" id="{E2F32E89-DEEF-A1FD-C0D0-E4218D0D54E0}"/>
              </a:ext>
            </a:extLst>
          </p:cNvPr>
          <p:cNvSpPr>
            <a:spLocks noGrp="1"/>
          </p:cNvSpPr>
          <p:nvPr>
            <p:ph type="sldNum" sz="quarter" idx="5"/>
          </p:nvPr>
        </p:nvSpPr>
        <p:spPr>
          <a:xfrm>
            <a:off x="5134448" y="6536899"/>
            <a:ext cx="3927546" cy="34312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lvl1pPr>
              <a:defRPr kumimoji="1" sz="1300" b="1">
                <a:solidFill>
                  <a:schemeClr val="tx1"/>
                </a:solidFill>
                <a:latin typeface="Arial" panose="020B0604020202020204" pitchFamily="34" charset="0"/>
                <a:ea typeface="ヒラギノ角ゴ Pro W3" pitchFamily="1" charset="-128"/>
              </a:defRPr>
            </a:lvl1pPr>
            <a:lvl2pPr marL="742950" indent="-285750">
              <a:defRPr kumimoji="1" sz="1300" b="1">
                <a:solidFill>
                  <a:schemeClr val="tx1"/>
                </a:solidFill>
                <a:latin typeface="Arial" panose="020B0604020202020204" pitchFamily="34" charset="0"/>
                <a:ea typeface="ヒラギノ角ゴ Pro W3" pitchFamily="1" charset="-128"/>
              </a:defRPr>
            </a:lvl2pPr>
            <a:lvl3pPr marL="1143000" indent="-228600">
              <a:defRPr kumimoji="1" sz="1300" b="1">
                <a:solidFill>
                  <a:schemeClr val="tx1"/>
                </a:solidFill>
                <a:latin typeface="Arial" panose="020B0604020202020204" pitchFamily="34" charset="0"/>
                <a:ea typeface="ヒラギノ角ゴ Pro W3" pitchFamily="1" charset="-128"/>
              </a:defRPr>
            </a:lvl3pPr>
            <a:lvl4pPr marL="1600200" indent="-228600">
              <a:defRPr kumimoji="1" sz="1300" b="1">
                <a:solidFill>
                  <a:schemeClr val="tx1"/>
                </a:solidFill>
                <a:latin typeface="Arial" panose="020B0604020202020204" pitchFamily="34" charset="0"/>
                <a:ea typeface="ヒラギノ角ゴ Pro W3" pitchFamily="1" charset="-128"/>
              </a:defRPr>
            </a:lvl4pPr>
            <a:lvl5pPr marL="2057400" indent="-228600">
              <a:defRPr kumimoji="1" sz="1300" b="1">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kumimoji="1" sz="1300" b="1">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kumimoji="1" sz="1300" b="1">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kumimoji="1" sz="1300" b="1">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kumimoji="1" sz="1300" b="1">
                <a:solidFill>
                  <a:schemeClr val="tx1"/>
                </a:solidFill>
                <a:latin typeface="Arial" panose="020B0604020202020204" pitchFamily="34" charset="0"/>
                <a:ea typeface="ヒラギノ角ゴ Pro W3" pitchFamily="1" charset="-128"/>
              </a:defRPr>
            </a:lvl9pPr>
          </a:lstStyle>
          <a:p>
            <a:pPr marL="0" marR="0" lvl="0" indent="0" algn="r" defTabSz="908050" rtl="0" eaLnBrk="1" fontAlgn="base" latinLnBrk="0" hangingPunct="1">
              <a:lnSpc>
                <a:spcPct val="100000"/>
              </a:lnSpc>
              <a:spcBef>
                <a:spcPct val="0"/>
              </a:spcBef>
              <a:spcAft>
                <a:spcPct val="0"/>
              </a:spcAft>
              <a:buClrTx/>
              <a:buSzTx/>
              <a:buFontTx/>
              <a:buNone/>
              <a:tabLst/>
              <a:defRPr/>
            </a:pPr>
            <a:r>
              <a:rPr kumimoji="0" lang="cs-CZ" altLang="en-US" sz="1200" b="0" i="0" u="none" strike="noStrike" kern="1200" cap="none" spc="0" normalizeH="0" baseline="0" noProof="0">
                <a:ln>
                  <a:noFill/>
                </a:ln>
                <a:solidFill>
                  <a:srgbClr val="000000"/>
                </a:solidFill>
                <a:effectLst/>
                <a:uLnTx/>
                <a:uFillTx/>
                <a:latin typeface="Times New Roman" panose="02020603050405020304" pitchFamily="18" charset="0"/>
                <a:ea typeface="ヒラギノ角ゴ Pro W3" pitchFamily="1" charset="-128"/>
                <a:cs typeface="Arial"/>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17</a:t>
            </a:fld>
            <a:endParaRPr lang="en-US"/>
          </a:p>
        </p:txBody>
      </p:sp>
    </p:spTree>
    <p:extLst>
      <p:ext uri="{BB962C8B-B14F-4D97-AF65-F5344CB8AC3E}">
        <p14:creationId xmlns:p14="http://schemas.microsoft.com/office/powerpoint/2010/main" val="3784082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18</a:t>
            </a:fld>
            <a:endParaRPr lang="en-US"/>
          </a:p>
        </p:txBody>
      </p:sp>
    </p:spTree>
    <p:extLst>
      <p:ext uri="{BB962C8B-B14F-4D97-AF65-F5344CB8AC3E}">
        <p14:creationId xmlns:p14="http://schemas.microsoft.com/office/powerpoint/2010/main" val="263355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19</a:t>
            </a:fld>
            <a:endParaRPr lang="en-US"/>
          </a:p>
        </p:txBody>
      </p:sp>
    </p:spTree>
    <p:extLst>
      <p:ext uri="{BB962C8B-B14F-4D97-AF65-F5344CB8AC3E}">
        <p14:creationId xmlns:p14="http://schemas.microsoft.com/office/powerpoint/2010/main" val="1120655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20</a:t>
            </a:fld>
            <a:endParaRPr lang="en-US"/>
          </a:p>
        </p:txBody>
      </p:sp>
    </p:spTree>
    <p:extLst>
      <p:ext uri="{BB962C8B-B14F-4D97-AF65-F5344CB8AC3E}">
        <p14:creationId xmlns:p14="http://schemas.microsoft.com/office/powerpoint/2010/main" val="3845204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21</a:t>
            </a:fld>
            <a:endParaRPr lang="en-US"/>
          </a:p>
        </p:txBody>
      </p:sp>
    </p:spTree>
    <p:extLst>
      <p:ext uri="{BB962C8B-B14F-4D97-AF65-F5344CB8AC3E}">
        <p14:creationId xmlns:p14="http://schemas.microsoft.com/office/powerpoint/2010/main" val="2064040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22</a:t>
            </a:fld>
            <a:endParaRPr lang="en-US"/>
          </a:p>
        </p:txBody>
      </p:sp>
    </p:spTree>
    <p:extLst>
      <p:ext uri="{BB962C8B-B14F-4D97-AF65-F5344CB8AC3E}">
        <p14:creationId xmlns:p14="http://schemas.microsoft.com/office/powerpoint/2010/main" val="1011690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09575" y="1233488"/>
            <a:ext cx="5916613" cy="3328987"/>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94F5B929-8495-4B15-914C-CA126244E944}" type="slidenum">
              <a:rPr lang="ko-KR" altLang="en-US" smtClean="0"/>
              <a:t>24</a:t>
            </a:fld>
            <a:endParaRPr lang="ko-KR" altLang="en-US"/>
          </a:p>
        </p:txBody>
      </p:sp>
    </p:spTree>
    <p:extLst>
      <p:ext uri="{BB962C8B-B14F-4D97-AF65-F5344CB8AC3E}">
        <p14:creationId xmlns:p14="http://schemas.microsoft.com/office/powerpoint/2010/main" val="121020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40236-7987-45B6-8551-8F5CA229F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2A219-B526-E8C5-F502-DB8DA6B2A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455544-C917-2BDD-862B-0711522A76C8}"/>
              </a:ext>
            </a:extLst>
          </p:cNvPr>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58D9BEE7-432E-3D9C-F427-B0EBC6F6970A}"/>
              </a:ext>
            </a:extLst>
          </p:cNvPr>
          <p:cNvSpPr>
            <a:spLocks noGrp="1"/>
          </p:cNvSpPr>
          <p:nvPr>
            <p:ph type="sldNum" sz="quarter" idx="5"/>
          </p:nvPr>
        </p:nvSpPr>
        <p:spPr/>
        <p:txBody>
          <a:bodyPr/>
          <a:lstStyle/>
          <a:p>
            <a:fld id="{5B1FF499-47BD-3C46-A072-557BBA643A0F}" type="slidenum">
              <a:rPr lang="en-GB" smtClean="0"/>
              <a:t>3</a:t>
            </a:fld>
            <a:endParaRPr lang="en-GB"/>
          </a:p>
        </p:txBody>
      </p:sp>
    </p:spTree>
    <p:extLst>
      <p:ext uri="{BB962C8B-B14F-4D97-AF65-F5344CB8AC3E}">
        <p14:creationId xmlns:p14="http://schemas.microsoft.com/office/powerpoint/2010/main" val="3658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09575" y="1233488"/>
            <a:ext cx="5916613" cy="3328987"/>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94F5B929-8495-4B15-914C-CA126244E944}" type="slidenum">
              <a:rPr lang="ko-KR" altLang="en-US" smtClean="0"/>
              <a:t>25</a:t>
            </a:fld>
            <a:endParaRPr lang="ko-KR" altLang="en-US"/>
          </a:p>
        </p:txBody>
      </p:sp>
    </p:spTree>
    <p:extLst>
      <p:ext uri="{BB962C8B-B14F-4D97-AF65-F5344CB8AC3E}">
        <p14:creationId xmlns:p14="http://schemas.microsoft.com/office/powerpoint/2010/main" val="2831631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09575" y="1233488"/>
            <a:ext cx="5916613" cy="3328987"/>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94F5B929-8495-4B15-914C-CA126244E944}" type="slidenum">
              <a:rPr lang="ko-KR" altLang="en-US" smtClean="0"/>
              <a:t>26</a:t>
            </a:fld>
            <a:endParaRPr lang="ko-KR" altLang="en-US"/>
          </a:p>
        </p:txBody>
      </p:sp>
    </p:spTree>
    <p:extLst>
      <p:ext uri="{BB962C8B-B14F-4D97-AF65-F5344CB8AC3E}">
        <p14:creationId xmlns:p14="http://schemas.microsoft.com/office/powerpoint/2010/main" val="3604644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409575" y="1233488"/>
            <a:ext cx="5916613" cy="3328987"/>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94F5B929-8495-4B15-914C-CA126244E944}" type="slidenum">
              <a:rPr lang="ko-KR" altLang="en-US" smtClean="0"/>
              <a:t>27</a:t>
            </a:fld>
            <a:endParaRPr lang="ko-KR" altLang="en-US"/>
          </a:p>
        </p:txBody>
      </p:sp>
    </p:spTree>
    <p:extLst>
      <p:ext uri="{BB962C8B-B14F-4D97-AF65-F5344CB8AC3E}">
        <p14:creationId xmlns:p14="http://schemas.microsoft.com/office/powerpoint/2010/main" val="2008905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28</a:t>
            </a:fld>
            <a:endParaRPr lang="en-US"/>
          </a:p>
        </p:txBody>
      </p:sp>
    </p:spTree>
    <p:extLst>
      <p:ext uri="{BB962C8B-B14F-4D97-AF65-F5344CB8AC3E}">
        <p14:creationId xmlns:p14="http://schemas.microsoft.com/office/powerpoint/2010/main" val="641180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29</a:t>
            </a:fld>
            <a:endParaRPr lang="en-US"/>
          </a:p>
        </p:txBody>
      </p:sp>
    </p:spTree>
    <p:extLst>
      <p:ext uri="{BB962C8B-B14F-4D97-AF65-F5344CB8AC3E}">
        <p14:creationId xmlns:p14="http://schemas.microsoft.com/office/powerpoint/2010/main" val="2894363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30</a:t>
            </a:fld>
            <a:endParaRPr lang="en-US"/>
          </a:p>
        </p:txBody>
      </p:sp>
    </p:spTree>
    <p:extLst>
      <p:ext uri="{BB962C8B-B14F-4D97-AF65-F5344CB8AC3E}">
        <p14:creationId xmlns:p14="http://schemas.microsoft.com/office/powerpoint/2010/main" val="1384903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31</a:t>
            </a:fld>
            <a:endParaRPr lang="en-US"/>
          </a:p>
        </p:txBody>
      </p:sp>
    </p:spTree>
    <p:extLst>
      <p:ext uri="{BB962C8B-B14F-4D97-AF65-F5344CB8AC3E}">
        <p14:creationId xmlns:p14="http://schemas.microsoft.com/office/powerpoint/2010/main" val="2966579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32</a:t>
            </a:fld>
            <a:endParaRPr lang="en-US"/>
          </a:p>
        </p:txBody>
      </p:sp>
    </p:spTree>
    <p:extLst>
      <p:ext uri="{BB962C8B-B14F-4D97-AF65-F5344CB8AC3E}">
        <p14:creationId xmlns:p14="http://schemas.microsoft.com/office/powerpoint/2010/main" val="3096952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33</a:t>
            </a:fld>
            <a:endParaRPr lang="en-US"/>
          </a:p>
        </p:txBody>
      </p:sp>
    </p:spTree>
    <p:extLst>
      <p:ext uri="{BB962C8B-B14F-4D97-AF65-F5344CB8AC3E}">
        <p14:creationId xmlns:p14="http://schemas.microsoft.com/office/powerpoint/2010/main" val="800709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85F76-258E-4632-9F84-A5F9B1EDC7E5}" type="slidenum">
              <a:rPr lang="en-US" smtClean="0"/>
              <a:t>34</a:t>
            </a:fld>
            <a:endParaRPr lang="en-US"/>
          </a:p>
        </p:txBody>
      </p:sp>
    </p:spTree>
    <p:extLst>
      <p:ext uri="{BB962C8B-B14F-4D97-AF65-F5344CB8AC3E}">
        <p14:creationId xmlns:p14="http://schemas.microsoft.com/office/powerpoint/2010/main" val="169848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1" dirty="0"/>
          </a:p>
        </p:txBody>
      </p:sp>
      <p:sp>
        <p:nvSpPr>
          <p:cNvPr id="4" name="Slide Number Placeholder 3"/>
          <p:cNvSpPr>
            <a:spLocks noGrp="1"/>
          </p:cNvSpPr>
          <p:nvPr>
            <p:ph type="sldNum" sz="quarter" idx="5"/>
          </p:nvPr>
        </p:nvSpPr>
        <p:spPr/>
        <p:txBody>
          <a:bodyPr/>
          <a:lstStyle/>
          <a:p>
            <a:fld id="{50DDB434-0ABF-464E-8D0C-EC7F7CC9A886}" type="slidenum">
              <a:rPr lang="en-GB" smtClean="0"/>
              <a:t>4</a:t>
            </a:fld>
            <a:endParaRPr lang="en-GB" dirty="0"/>
          </a:p>
        </p:txBody>
      </p:sp>
    </p:spTree>
    <p:extLst>
      <p:ext uri="{BB962C8B-B14F-4D97-AF65-F5344CB8AC3E}">
        <p14:creationId xmlns:p14="http://schemas.microsoft.com/office/powerpoint/2010/main" val="2163136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85F76-258E-4632-9F84-A5F9B1EDC7E5}" type="slidenum">
              <a:rPr lang="en-US" smtClean="0"/>
              <a:t>35</a:t>
            </a:fld>
            <a:endParaRPr lang="en-US"/>
          </a:p>
        </p:txBody>
      </p:sp>
    </p:spTree>
    <p:extLst>
      <p:ext uri="{BB962C8B-B14F-4D97-AF65-F5344CB8AC3E}">
        <p14:creationId xmlns:p14="http://schemas.microsoft.com/office/powerpoint/2010/main" val="741291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B585F76-258E-4632-9F84-A5F9B1EDC7E5}" type="slidenum">
              <a:rPr lang="en-US" smtClean="0"/>
              <a:t>36</a:t>
            </a:fld>
            <a:endParaRPr lang="en-US"/>
          </a:p>
        </p:txBody>
      </p:sp>
    </p:spTree>
    <p:extLst>
      <p:ext uri="{BB962C8B-B14F-4D97-AF65-F5344CB8AC3E}">
        <p14:creationId xmlns:p14="http://schemas.microsoft.com/office/powerpoint/2010/main" val="2290390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07D127-E88D-4F1B-8CEA-4CF433402309}" type="slidenum">
              <a:rPr lang="en-US" smtClean="0"/>
              <a:t>37</a:t>
            </a:fld>
            <a:endParaRPr lang="en-US"/>
          </a:p>
        </p:txBody>
      </p:sp>
    </p:spTree>
    <p:extLst>
      <p:ext uri="{BB962C8B-B14F-4D97-AF65-F5344CB8AC3E}">
        <p14:creationId xmlns:p14="http://schemas.microsoft.com/office/powerpoint/2010/main" val="2472995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819E-061A-CF7C-3B7C-F38DADA18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3B120-3C06-3990-63C7-EAC05FB58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0314A-B83C-BD6C-7742-C39555E3C2A9}"/>
              </a:ext>
            </a:extLst>
          </p:cNvPr>
          <p:cNvSpPr>
            <a:spLocks noGrp="1"/>
          </p:cNvSpPr>
          <p:nvPr>
            <p:ph type="body" idx="1"/>
          </p:nvPr>
        </p:nvSpPr>
        <p:spPr/>
        <p:txBody>
          <a:bodyPr/>
          <a:lstStyle/>
          <a:p>
            <a:pPr marL="0" indent="0">
              <a:buFontTx/>
              <a:buNone/>
            </a:pPr>
            <a:endParaRPr lang="en-GB" b="1" dirty="0"/>
          </a:p>
        </p:txBody>
      </p:sp>
      <p:sp>
        <p:nvSpPr>
          <p:cNvPr id="4" name="Slide Number Placeholder 3">
            <a:extLst>
              <a:ext uri="{FF2B5EF4-FFF2-40B4-BE49-F238E27FC236}">
                <a16:creationId xmlns:a16="http://schemas.microsoft.com/office/drawing/2014/main" id="{AB38B0F1-6C88-E0F3-CA59-5D51F740262D}"/>
              </a:ext>
            </a:extLst>
          </p:cNvPr>
          <p:cNvSpPr>
            <a:spLocks noGrp="1"/>
          </p:cNvSpPr>
          <p:nvPr>
            <p:ph type="sldNum" sz="quarter" idx="5"/>
          </p:nvPr>
        </p:nvSpPr>
        <p:spPr/>
        <p:txBody>
          <a:bodyPr/>
          <a:lstStyle/>
          <a:p>
            <a:fld id="{50DDB434-0ABF-464E-8D0C-EC7F7CC9A886}" type="slidenum">
              <a:rPr lang="en-GB" smtClean="0"/>
              <a:t>5</a:t>
            </a:fld>
            <a:endParaRPr lang="en-GB" dirty="0"/>
          </a:p>
        </p:txBody>
      </p:sp>
    </p:spTree>
    <p:extLst>
      <p:ext uri="{BB962C8B-B14F-4D97-AF65-F5344CB8AC3E}">
        <p14:creationId xmlns:p14="http://schemas.microsoft.com/office/powerpoint/2010/main" val="416467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186A1-8F3F-B1C1-BF3D-91E151F6F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7443D-F8B8-3BD8-311B-A0D5D2BE4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BBBF8-32AE-DDE7-591C-81CD2DA0BBB8}"/>
              </a:ext>
            </a:extLst>
          </p:cNvPr>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3DD61AC6-C973-7814-C07B-D08E3C223A47}"/>
              </a:ext>
            </a:extLst>
          </p:cNvPr>
          <p:cNvSpPr>
            <a:spLocks noGrp="1"/>
          </p:cNvSpPr>
          <p:nvPr>
            <p:ph type="sldNum" sz="quarter" idx="5"/>
          </p:nvPr>
        </p:nvSpPr>
        <p:spPr/>
        <p:txBody>
          <a:bodyPr/>
          <a:lstStyle/>
          <a:p>
            <a:fld id="{5B1FF499-47BD-3C46-A072-557BBA643A0F}" type="slidenum">
              <a:rPr lang="en-GB" smtClean="0"/>
              <a:t>6</a:t>
            </a:fld>
            <a:endParaRPr lang="en-GB"/>
          </a:p>
        </p:txBody>
      </p:sp>
    </p:spTree>
    <p:extLst>
      <p:ext uri="{BB962C8B-B14F-4D97-AF65-F5344CB8AC3E}">
        <p14:creationId xmlns:p14="http://schemas.microsoft.com/office/powerpoint/2010/main" val="1638819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CA25AC9-45E0-2E0A-19B9-0116999F7835}"/>
            </a:ext>
          </a:extLst>
        </p:cNvPr>
        <p:cNvGrpSpPr/>
        <p:nvPr/>
      </p:nvGrpSpPr>
      <p:grpSpPr>
        <a:xfrm>
          <a:off x="0" y="0"/>
          <a:ext cx="0" cy="0"/>
          <a:chOff x="0" y="0"/>
          <a:chExt cx="0" cy="0"/>
        </a:xfrm>
      </p:grpSpPr>
      <p:sp>
        <p:nvSpPr>
          <p:cNvPr id="6146" name="Rectangle 6">
            <a:extLst>
              <a:ext uri="{FF2B5EF4-FFF2-40B4-BE49-F238E27FC236}">
                <a16:creationId xmlns:a16="http://schemas.microsoft.com/office/drawing/2014/main" id="{08F090FB-4560-4676-4743-671DA00D896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9pPr>
          </a:lstStyle>
          <a:p>
            <a:pPr>
              <a:spcBef>
                <a:spcPct val="0"/>
              </a:spcBef>
            </a:pPr>
            <a:fld id="{7F3671DE-B717-46DB-B777-7C5D89FE3AA9}" type="slidenum">
              <a:rPr lang="en-US" altLang="en-US" sz="1400">
                <a:latin typeface="Calibri" panose="020F0502020204030204" pitchFamily="34" charset="0"/>
              </a:rPr>
              <a:pPr>
                <a:spcBef>
                  <a:spcPct val="0"/>
                </a:spcBef>
              </a:pPr>
              <a:t>8</a:t>
            </a:fld>
            <a:endParaRPr lang="en-US" altLang="en-US" sz="1400" dirty="0">
              <a:latin typeface="Calibri" panose="020F0502020204030204" pitchFamily="34" charset="0"/>
            </a:endParaRPr>
          </a:p>
        </p:txBody>
      </p:sp>
      <p:sp>
        <p:nvSpPr>
          <p:cNvPr id="6147" name="Rectangle 1">
            <a:extLst>
              <a:ext uri="{FF2B5EF4-FFF2-40B4-BE49-F238E27FC236}">
                <a16:creationId xmlns:a16="http://schemas.microsoft.com/office/drawing/2014/main" id="{A6D56A4C-AA64-C2A2-AED3-DA8656145D3C}"/>
              </a:ext>
            </a:extLst>
          </p:cNvPr>
          <p:cNvSpPr>
            <a:spLocks noGrp="1" noRot="1" noChangeAspect="1" noChangeArrowheads="1" noTextEdit="1"/>
          </p:cNvSpPr>
          <p:nvPr>
            <p:ph type="sldImg"/>
          </p:nvPr>
        </p:nvSpPr>
        <p:spPr>
          <a:xfrm>
            <a:off x="420688" y="1241425"/>
            <a:ext cx="5954712" cy="33496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8FF52CA3-0368-5B51-A6BB-10DFA44FCEB7}"/>
              </a:ext>
            </a:extLst>
          </p:cNvPr>
          <p:cNvSpPr>
            <a:spLocks noGrp="1" noChangeArrowheads="1"/>
          </p:cNvSpPr>
          <p:nvPr>
            <p:ph type="body" idx="1"/>
          </p:nvPr>
        </p:nvSpPr>
        <p:spPr>
          <a:xfrm>
            <a:off x="679450" y="4778375"/>
            <a:ext cx="5437188" cy="39084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
        <p:nvSpPr>
          <p:cNvPr id="12291" name="Rectangle 3">
            <a:extLst>
              <a:ext uri="{FF2B5EF4-FFF2-40B4-BE49-F238E27FC236}">
                <a16:creationId xmlns:a16="http://schemas.microsoft.com/office/drawing/2014/main" id="{BE20995C-BCEF-AF70-E714-82B6D3032BB9}"/>
              </a:ext>
            </a:extLst>
          </p:cNvPr>
          <p:cNvSpPr>
            <a:spLocks noChangeArrowheads="1"/>
          </p:cNvSpPr>
          <p:nvPr/>
        </p:nvSpPr>
        <p:spPr bwMode="auto">
          <a:xfrm>
            <a:off x="3851275" y="9429750"/>
            <a:ext cx="2944813"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9pPr>
          </a:lstStyle>
          <a:p>
            <a:pPr algn="r" eaLnBrk="1" hangingPunct="1">
              <a:buClr>
                <a:srgbClr val="000000"/>
              </a:buClr>
              <a:buSzPct val="100000"/>
              <a:buFont typeface="Times New Roman" panose="02020603050405020304" pitchFamily="18" charset="0"/>
              <a:buNone/>
            </a:pPr>
            <a:fld id="{39705C2A-31B7-474E-98EE-A50E82AD4552}" type="slidenum">
              <a:rPr lang="fr-LU" altLang="en-US" sz="1200">
                <a:solidFill>
                  <a:srgbClr val="000000"/>
                </a:solidFill>
              </a:rPr>
              <a:pPr algn="r" eaLnBrk="1" hangingPunct="1">
                <a:buClr>
                  <a:srgbClr val="000000"/>
                </a:buClr>
                <a:buSzPct val="100000"/>
                <a:buFont typeface="Times New Roman" panose="02020603050405020304" pitchFamily="18" charset="0"/>
                <a:buNone/>
              </a:pPr>
              <a:t>8</a:t>
            </a:fld>
            <a:endParaRPr lang="fr-LU" altLang="en-US" sz="1200" dirty="0">
              <a:solidFill>
                <a:srgbClr val="000000"/>
              </a:solidFill>
            </a:endParaRPr>
          </a:p>
        </p:txBody>
      </p:sp>
    </p:spTree>
    <p:extLst>
      <p:ext uri="{BB962C8B-B14F-4D97-AF65-F5344CB8AC3E}">
        <p14:creationId xmlns:p14="http://schemas.microsoft.com/office/powerpoint/2010/main" val="138257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BD9BAF8-3450-4AF7-00D9-87531A9D1C5A}"/>
            </a:ext>
          </a:extLst>
        </p:cNvPr>
        <p:cNvGrpSpPr/>
        <p:nvPr/>
      </p:nvGrpSpPr>
      <p:grpSpPr>
        <a:xfrm>
          <a:off x="0" y="0"/>
          <a:ext cx="0" cy="0"/>
          <a:chOff x="0" y="0"/>
          <a:chExt cx="0" cy="0"/>
        </a:xfrm>
      </p:grpSpPr>
      <p:sp>
        <p:nvSpPr>
          <p:cNvPr id="6146" name="Rectangle 6">
            <a:extLst>
              <a:ext uri="{FF2B5EF4-FFF2-40B4-BE49-F238E27FC236}">
                <a16:creationId xmlns:a16="http://schemas.microsoft.com/office/drawing/2014/main" id="{AF8F4E25-2B96-0325-4465-0CA65825A1B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9pPr>
          </a:lstStyle>
          <a:p>
            <a:pPr>
              <a:spcBef>
                <a:spcPct val="0"/>
              </a:spcBef>
            </a:pPr>
            <a:fld id="{7F3671DE-B717-46DB-B777-7C5D89FE3AA9}" type="slidenum">
              <a:rPr lang="en-US" altLang="en-US" sz="1400">
                <a:latin typeface="Calibri" panose="020F0502020204030204" pitchFamily="34" charset="0"/>
              </a:rPr>
              <a:pPr>
                <a:spcBef>
                  <a:spcPct val="0"/>
                </a:spcBef>
              </a:pPr>
              <a:t>9</a:t>
            </a:fld>
            <a:endParaRPr lang="en-US" altLang="en-US" sz="1400" dirty="0">
              <a:latin typeface="Calibri" panose="020F0502020204030204" pitchFamily="34" charset="0"/>
            </a:endParaRPr>
          </a:p>
        </p:txBody>
      </p:sp>
      <p:sp>
        <p:nvSpPr>
          <p:cNvPr id="6147" name="Rectangle 1">
            <a:extLst>
              <a:ext uri="{FF2B5EF4-FFF2-40B4-BE49-F238E27FC236}">
                <a16:creationId xmlns:a16="http://schemas.microsoft.com/office/drawing/2014/main" id="{A3B2EA68-D5AD-00B1-6209-A253CF5A16FF}"/>
              </a:ext>
            </a:extLst>
          </p:cNvPr>
          <p:cNvSpPr>
            <a:spLocks noGrp="1" noRot="1" noChangeAspect="1" noChangeArrowheads="1" noTextEdit="1"/>
          </p:cNvSpPr>
          <p:nvPr>
            <p:ph type="sldImg"/>
          </p:nvPr>
        </p:nvSpPr>
        <p:spPr>
          <a:xfrm>
            <a:off x="420688" y="1241425"/>
            <a:ext cx="5954712" cy="33496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00DCC75F-5CAE-091B-5D90-DF51ED49FD47}"/>
              </a:ext>
            </a:extLst>
          </p:cNvPr>
          <p:cNvSpPr>
            <a:spLocks noGrp="1" noChangeArrowheads="1"/>
          </p:cNvSpPr>
          <p:nvPr>
            <p:ph type="body" idx="1"/>
          </p:nvPr>
        </p:nvSpPr>
        <p:spPr>
          <a:xfrm>
            <a:off x="679450" y="4778375"/>
            <a:ext cx="5437188" cy="39084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
        <p:nvSpPr>
          <p:cNvPr id="12291" name="Rectangle 3">
            <a:extLst>
              <a:ext uri="{FF2B5EF4-FFF2-40B4-BE49-F238E27FC236}">
                <a16:creationId xmlns:a16="http://schemas.microsoft.com/office/drawing/2014/main" id="{68111A8E-282B-760E-3DA4-5800C0BC14B6}"/>
              </a:ext>
            </a:extLst>
          </p:cNvPr>
          <p:cNvSpPr>
            <a:spLocks noChangeArrowheads="1"/>
          </p:cNvSpPr>
          <p:nvPr/>
        </p:nvSpPr>
        <p:spPr bwMode="auto">
          <a:xfrm>
            <a:off x="3851275" y="9429750"/>
            <a:ext cx="2944813"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9pPr>
          </a:lstStyle>
          <a:p>
            <a:pPr algn="r" eaLnBrk="1" hangingPunct="1">
              <a:buClr>
                <a:srgbClr val="000000"/>
              </a:buClr>
              <a:buSzPct val="100000"/>
              <a:buFont typeface="Times New Roman" panose="02020603050405020304" pitchFamily="18" charset="0"/>
              <a:buNone/>
            </a:pPr>
            <a:fld id="{39705C2A-31B7-474E-98EE-A50E82AD4552}" type="slidenum">
              <a:rPr lang="fr-LU" altLang="en-US" sz="1200">
                <a:solidFill>
                  <a:srgbClr val="000000"/>
                </a:solidFill>
              </a:rPr>
              <a:pPr algn="r" eaLnBrk="1" hangingPunct="1">
                <a:buClr>
                  <a:srgbClr val="000000"/>
                </a:buClr>
                <a:buSzPct val="100000"/>
                <a:buFont typeface="Times New Roman" panose="02020603050405020304" pitchFamily="18" charset="0"/>
                <a:buNone/>
              </a:pPr>
              <a:t>9</a:t>
            </a:fld>
            <a:endParaRPr lang="fr-LU" altLang="en-US" sz="1200" dirty="0">
              <a:solidFill>
                <a:srgbClr val="000000"/>
              </a:solidFill>
            </a:endParaRPr>
          </a:p>
        </p:txBody>
      </p:sp>
    </p:spTree>
    <p:extLst>
      <p:ext uri="{BB962C8B-B14F-4D97-AF65-F5344CB8AC3E}">
        <p14:creationId xmlns:p14="http://schemas.microsoft.com/office/powerpoint/2010/main" val="165478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8D902A0-E0ED-5612-4826-ED41771E5ECE}"/>
            </a:ext>
          </a:extLst>
        </p:cNvPr>
        <p:cNvGrpSpPr/>
        <p:nvPr/>
      </p:nvGrpSpPr>
      <p:grpSpPr>
        <a:xfrm>
          <a:off x="0" y="0"/>
          <a:ext cx="0" cy="0"/>
          <a:chOff x="0" y="0"/>
          <a:chExt cx="0" cy="0"/>
        </a:xfrm>
      </p:grpSpPr>
      <p:sp>
        <p:nvSpPr>
          <p:cNvPr id="6146" name="Rectangle 6">
            <a:extLst>
              <a:ext uri="{FF2B5EF4-FFF2-40B4-BE49-F238E27FC236}">
                <a16:creationId xmlns:a16="http://schemas.microsoft.com/office/drawing/2014/main" id="{333408B7-16C7-0838-2911-E6EE534AF57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9pPr>
          </a:lstStyle>
          <a:p>
            <a:pPr>
              <a:spcBef>
                <a:spcPct val="0"/>
              </a:spcBef>
            </a:pPr>
            <a:fld id="{7F3671DE-B717-46DB-B777-7C5D89FE3AA9}" type="slidenum">
              <a:rPr lang="en-US" altLang="en-US" sz="1400">
                <a:latin typeface="Calibri" panose="020F0502020204030204" pitchFamily="34" charset="0"/>
              </a:rPr>
              <a:pPr>
                <a:spcBef>
                  <a:spcPct val="0"/>
                </a:spcBef>
              </a:pPr>
              <a:t>10</a:t>
            </a:fld>
            <a:endParaRPr lang="en-US" altLang="en-US" sz="1400" dirty="0">
              <a:latin typeface="Calibri" panose="020F0502020204030204" pitchFamily="34" charset="0"/>
            </a:endParaRPr>
          </a:p>
        </p:txBody>
      </p:sp>
      <p:sp>
        <p:nvSpPr>
          <p:cNvPr id="6147" name="Rectangle 1">
            <a:extLst>
              <a:ext uri="{FF2B5EF4-FFF2-40B4-BE49-F238E27FC236}">
                <a16:creationId xmlns:a16="http://schemas.microsoft.com/office/drawing/2014/main" id="{F1C082DB-C3DB-A856-63F2-5794300B4D9C}"/>
              </a:ext>
            </a:extLst>
          </p:cNvPr>
          <p:cNvSpPr>
            <a:spLocks noGrp="1" noRot="1" noChangeAspect="1" noChangeArrowheads="1" noTextEdit="1"/>
          </p:cNvSpPr>
          <p:nvPr>
            <p:ph type="sldImg"/>
          </p:nvPr>
        </p:nvSpPr>
        <p:spPr>
          <a:xfrm>
            <a:off x="420688" y="1241425"/>
            <a:ext cx="5954712" cy="33496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447C3987-1E87-0D4A-952F-799AF91F7CA3}"/>
              </a:ext>
            </a:extLst>
          </p:cNvPr>
          <p:cNvSpPr>
            <a:spLocks noGrp="1" noChangeArrowheads="1"/>
          </p:cNvSpPr>
          <p:nvPr>
            <p:ph type="body" idx="1"/>
          </p:nvPr>
        </p:nvSpPr>
        <p:spPr>
          <a:xfrm>
            <a:off x="679450" y="4778375"/>
            <a:ext cx="5437188" cy="39084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
        <p:nvSpPr>
          <p:cNvPr id="12291" name="Rectangle 3">
            <a:extLst>
              <a:ext uri="{FF2B5EF4-FFF2-40B4-BE49-F238E27FC236}">
                <a16:creationId xmlns:a16="http://schemas.microsoft.com/office/drawing/2014/main" id="{FDCF776C-71AE-4E66-4AD1-F5BD9EF4CE2B}"/>
              </a:ext>
            </a:extLst>
          </p:cNvPr>
          <p:cNvSpPr>
            <a:spLocks noChangeArrowheads="1"/>
          </p:cNvSpPr>
          <p:nvPr/>
        </p:nvSpPr>
        <p:spPr bwMode="auto">
          <a:xfrm>
            <a:off x="3851275" y="9429750"/>
            <a:ext cx="2944813"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9pPr>
          </a:lstStyle>
          <a:p>
            <a:pPr algn="r" eaLnBrk="1" hangingPunct="1">
              <a:buClr>
                <a:srgbClr val="000000"/>
              </a:buClr>
              <a:buSzPct val="100000"/>
              <a:buFont typeface="Times New Roman" panose="02020603050405020304" pitchFamily="18" charset="0"/>
              <a:buNone/>
            </a:pPr>
            <a:fld id="{39705C2A-31B7-474E-98EE-A50E82AD4552}" type="slidenum">
              <a:rPr lang="fr-LU" altLang="en-US" sz="1200">
                <a:solidFill>
                  <a:srgbClr val="000000"/>
                </a:solidFill>
              </a:rPr>
              <a:pPr algn="r" eaLnBrk="1" hangingPunct="1">
                <a:buClr>
                  <a:srgbClr val="000000"/>
                </a:buClr>
                <a:buSzPct val="100000"/>
                <a:buFont typeface="Times New Roman" panose="02020603050405020304" pitchFamily="18" charset="0"/>
                <a:buNone/>
              </a:pPr>
              <a:t>10</a:t>
            </a:fld>
            <a:endParaRPr lang="fr-LU" altLang="en-US" sz="1200" dirty="0">
              <a:solidFill>
                <a:srgbClr val="000000"/>
              </a:solidFill>
            </a:endParaRPr>
          </a:p>
        </p:txBody>
      </p:sp>
    </p:spTree>
    <p:extLst>
      <p:ext uri="{BB962C8B-B14F-4D97-AF65-F5344CB8AC3E}">
        <p14:creationId xmlns:p14="http://schemas.microsoft.com/office/powerpoint/2010/main" val="1948627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0DF3883-CC4C-CBBC-D5E3-06E824CDC92D}"/>
            </a:ext>
          </a:extLst>
        </p:cNvPr>
        <p:cNvGrpSpPr/>
        <p:nvPr/>
      </p:nvGrpSpPr>
      <p:grpSpPr>
        <a:xfrm>
          <a:off x="0" y="0"/>
          <a:ext cx="0" cy="0"/>
          <a:chOff x="0" y="0"/>
          <a:chExt cx="0" cy="0"/>
        </a:xfrm>
      </p:grpSpPr>
      <p:sp>
        <p:nvSpPr>
          <p:cNvPr id="6146" name="Rectangle 6">
            <a:extLst>
              <a:ext uri="{FF2B5EF4-FFF2-40B4-BE49-F238E27FC236}">
                <a16:creationId xmlns:a16="http://schemas.microsoft.com/office/drawing/2014/main" id="{5B2FCB9E-2C25-7B18-425D-B2947BF76AE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sz="1200">
                <a:solidFill>
                  <a:srgbClr val="000000"/>
                </a:solidFill>
                <a:latin typeface="Times New Roman" panose="02020603050405020304" pitchFamily="18" charset="0"/>
              </a:defRPr>
            </a:lvl9pPr>
          </a:lstStyle>
          <a:p>
            <a:pPr>
              <a:spcBef>
                <a:spcPct val="0"/>
              </a:spcBef>
            </a:pPr>
            <a:fld id="{7F3671DE-B717-46DB-B777-7C5D89FE3AA9}" type="slidenum">
              <a:rPr lang="en-US" altLang="en-US" sz="1400">
                <a:latin typeface="Calibri" panose="020F0502020204030204" pitchFamily="34" charset="0"/>
              </a:rPr>
              <a:pPr>
                <a:spcBef>
                  <a:spcPct val="0"/>
                </a:spcBef>
              </a:pPr>
              <a:t>11</a:t>
            </a:fld>
            <a:endParaRPr lang="en-US" altLang="en-US" sz="1400" dirty="0">
              <a:latin typeface="Calibri" panose="020F0502020204030204" pitchFamily="34" charset="0"/>
            </a:endParaRPr>
          </a:p>
        </p:txBody>
      </p:sp>
      <p:sp>
        <p:nvSpPr>
          <p:cNvPr id="6147" name="Rectangle 1">
            <a:extLst>
              <a:ext uri="{FF2B5EF4-FFF2-40B4-BE49-F238E27FC236}">
                <a16:creationId xmlns:a16="http://schemas.microsoft.com/office/drawing/2014/main" id="{6A7E2B6B-307A-96B2-2CF2-DFDDAE8C98AC}"/>
              </a:ext>
            </a:extLst>
          </p:cNvPr>
          <p:cNvSpPr>
            <a:spLocks noGrp="1" noRot="1" noChangeAspect="1" noChangeArrowheads="1" noTextEdit="1"/>
          </p:cNvSpPr>
          <p:nvPr>
            <p:ph type="sldImg"/>
          </p:nvPr>
        </p:nvSpPr>
        <p:spPr>
          <a:xfrm>
            <a:off x="420688" y="1241425"/>
            <a:ext cx="5954712" cy="33496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10E968B7-0C2F-EDFC-F880-FF9B9D9BF87D}"/>
              </a:ext>
            </a:extLst>
          </p:cNvPr>
          <p:cNvSpPr>
            <a:spLocks noGrp="1" noChangeArrowheads="1"/>
          </p:cNvSpPr>
          <p:nvPr>
            <p:ph type="body" idx="1"/>
          </p:nvPr>
        </p:nvSpPr>
        <p:spPr>
          <a:xfrm>
            <a:off x="679450" y="4778375"/>
            <a:ext cx="5437188" cy="3908425"/>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
        <p:nvSpPr>
          <p:cNvPr id="12291" name="Rectangle 3">
            <a:extLst>
              <a:ext uri="{FF2B5EF4-FFF2-40B4-BE49-F238E27FC236}">
                <a16:creationId xmlns:a16="http://schemas.microsoft.com/office/drawing/2014/main" id="{C1B76CB5-9AB6-3634-B811-2C68F0683C47}"/>
              </a:ext>
            </a:extLst>
          </p:cNvPr>
          <p:cNvSpPr>
            <a:spLocks noChangeArrowheads="1"/>
          </p:cNvSpPr>
          <p:nvPr/>
        </p:nvSpPr>
        <p:spPr bwMode="auto">
          <a:xfrm>
            <a:off x="3851275" y="9429750"/>
            <a:ext cx="2944813"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5pPr>
            <a:lvl6pPr marL="25146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6pPr>
            <a:lvl7pPr marL="29718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7pPr>
            <a:lvl8pPr marL="34290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8pPr>
            <a:lvl9pPr marL="3886200" indent="-228600" defTabSz="457200" eaLnBrk="0" fontAlgn="base" hangingPunct="0">
              <a:spcBef>
                <a:spcPct val="0"/>
              </a:spcBef>
              <a:spcAft>
                <a:spcPct val="0"/>
              </a:spcAft>
              <a:tabLst>
                <a:tab pos="457200" algn="l"/>
                <a:tab pos="914400" algn="l"/>
                <a:tab pos="1371600" algn="l"/>
                <a:tab pos="1828800" algn="l"/>
                <a:tab pos="2286000" algn="l"/>
                <a:tab pos="2743200" algn="l"/>
              </a:tabLst>
              <a:defRPr>
                <a:solidFill>
                  <a:schemeClr val="tx1"/>
                </a:solidFill>
                <a:latin typeface="Calibri" panose="020F0502020204030204" pitchFamily="34" charset="0"/>
                <a:cs typeface="Noto Sans SC Regular" charset="0"/>
              </a:defRPr>
            </a:lvl9pPr>
          </a:lstStyle>
          <a:p>
            <a:pPr algn="r" eaLnBrk="1" hangingPunct="1">
              <a:buClr>
                <a:srgbClr val="000000"/>
              </a:buClr>
              <a:buSzPct val="100000"/>
              <a:buFont typeface="Times New Roman" panose="02020603050405020304" pitchFamily="18" charset="0"/>
              <a:buNone/>
            </a:pPr>
            <a:fld id="{39705C2A-31B7-474E-98EE-A50E82AD4552}" type="slidenum">
              <a:rPr lang="fr-LU" altLang="en-US" sz="1200">
                <a:solidFill>
                  <a:srgbClr val="000000"/>
                </a:solidFill>
              </a:rPr>
              <a:pPr algn="r" eaLnBrk="1" hangingPunct="1">
                <a:buClr>
                  <a:srgbClr val="000000"/>
                </a:buClr>
                <a:buSzPct val="100000"/>
                <a:buFont typeface="Times New Roman" panose="02020603050405020304" pitchFamily="18" charset="0"/>
                <a:buNone/>
              </a:pPr>
              <a:t>11</a:t>
            </a:fld>
            <a:endParaRPr lang="fr-LU" altLang="en-US" sz="1200" dirty="0">
              <a:solidFill>
                <a:srgbClr val="000000"/>
              </a:solidFill>
            </a:endParaRPr>
          </a:p>
        </p:txBody>
      </p:sp>
    </p:spTree>
    <p:extLst>
      <p:ext uri="{BB962C8B-B14F-4D97-AF65-F5344CB8AC3E}">
        <p14:creationId xmlns:p14="http://schemas.microsoft.com/office/powerpoint/2010/main" val="50100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B2E81A-72B3-0528-99B3-B8CAE04FF63D}"/>
              </a:ext>
            </a:extLst>
          </p:cNvPr>
          <p:cNvSpPr>
            <a:spLocks noGrp="1"/>
          </p:cNvSpPr>
          <p:nvPr>
            <p:ph type="title"/>
          </p:nvPr>
        </p:nvSpPr>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417AAE-CA33-F6E1-832E-3363F82E647D}"/>
              </a:ext>
            </a:extLst>
          </p:cNvPr>
          <p:cNvSpPr>
            <a:spLocks noGrp="1"/>
          </p:cNvSpPr>
          <p:nvPr>
            <p:ph type="body"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C5B8C3-3EC9-1FE6-4B57-7101EE027AFC}"/>
              </a:ext>
            </a:extLst>
          </p:cNvPr>
          <p:cNvSpPr>
            <a:spLocks noGrp="1"/>
          </p:cNvSpPr>
          <p:nvPr>
            <p:ph type="dt" sz="half" idx="10"/>
          </p:nvPr>
        </p:nvSpPr>
        <p:spPr/>
        <p:txBody>
          <a:bodyPr/>
          <a:lstStyle/>
          <a:p>
            <a:fld id="{A4CA94EC-4BAD-1D47-B963-51FEB51BC59A}" type="datetimeFigureOut">
              <a:rPr lang="es-ES" smtClean="0"/>
              <a:t>10/10/2025</a:t>
            </a:fld>
            <a:endParaRPr lang="es-ES"/>
          </a:p>
        </p:txBody>
      </p:sp>
      <p:sp>
        <p:nvSpPr>
          <p:cNvPr id="5" name="Marcador de pie de página 4">
            <a:extLst>
              <a:ext uri="{FF2B5EF4-FFF2-40B4-BE49-F238E27FC236}">
                <a16:creationId xmlns:a16="http://schemas.microsoft.com/office/drawing/2014/main" id="{3FD76D0A-CC9C-B491-4162-93AF6BB174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2715A3-80EB-0B0F-A453-E9F88F288AE1}"/>
              </a:ext>
            </a:extLst>
          </p:cNvPr>
          <p:cNvSpPr>
            <a:spLocks noGrp="1"/>
          </p:cNvSpPr>
          <p:nvPr>
            <p:ph type="sldNum" sz="quarter" idx="12"/>
          </p:nvPr>
        </p:nvSpPr>
        <p:spPr/>
        <p:txBody>
          <a:bodyPr/>
          <a:lstStyle/>
          <a:p>
            <a:fld id="{71BBD133-66B7-7744-8101-795E647EB396}" type="slidenum">
              <a:rPr lang="es-ES" smtClean="0"/>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3836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8A4A58-F318-A530-8BEE-A0FA1E443970}"/>
              </a:ext>
            </a:extLst>
          </p:cNvPr>
          <p:cNvSpPr>
            <a:spLocks noGrp="1"/>
          </p:cNvSpPr>
          <p:nvPr>
            <p:ph type="title"/>
          </p:nvPr>
        </p:nvSpPr>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205AC77-B5AB-8FAB-889A-F13DFBE129A5}"/>
              </a:ext>
            </a:extLst>
          </p:cNvPr>
          <p:cNvSpPr>
            <a:spLocks noGrp="1"/>
          </p:cNvSpPr>
          <p:nvPr>
            <p:ph type="body"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1E7B5B0-41C8-7B1D-FE10-1E41A688B518}"/>
              </a:ext>
            </a:extLst>
          </p:cNvPr>
          <p:cNvSpPr>
            <a:spLocks noGrp="1"/>
          </p:cNvSpPr>
          <p:nvPr>
            <p:ph type="dt" sz="half" idx="10"/>
          </p:nvPr>
        </p:nvSpPr>
        <p:spPr/>
        <p:txBody>
          <a:bodyPr/>
          <a:lstStyle/>
          <a:p>
            <a:fld id="{A4CA94EC-4BAD-1D47-B963-51FEB51BC59A}" type="datetimeFigureOut">
              <a:rPr lang="es-ES" smtClean="0"/>
              <a:t>10/10/2025</a:t>
            </a:fld>
            <a:endParaRPr lang="es-ES"/>
          </a:p>
        </p:txBody>
      </p:sp>
      <p:sp>
        <p:nvSpPr>
          <p:cNvPr id="5" name="Marcador de pie de página 4">
            <a:extLst>
              <a:ext uri="{FF2B5EF4-FFF2-40B4-BE49-F238E27FC236}">
                <a16:creationId xmlns:a16="http://schemas.microsoft.com/office/drawing/2014/main" id="{FA3B7162-3BC7-FB80-F9A2-A4589015B5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402163-F3A3-E983-A620-F430F5C5CEBD}"/>
              </a:ext>
            </a:extLst>
          </p:cNvPr>
          <p:cNvSpPr>
            <a:spLocks noGrp="1"/>
          </p:cNvSpPr>
          <p:nvPr>
            <p:ph type="sldNum" sz="quarter" idx="12"/>
          </p:nvPr>
        </p:nvSpPr>
        <p:spPr/>
        <p:txBody>
          <a:bodyPr/>
          <a:lstStyle/>
          <a:p>
            <a:fld id="{71BBD133-66B7-7744-8101-795E647EB396}" type="slidenum">
              <a:rPr lang="es-ES" smtClean="0"/>
              <a:t>‹#›</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3362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916832"/>
            <a:ext cx="10515600" cy="1277491"/>
          </a:xfrm>
        </p:spPr>
        <p:txBody>
          <a:bodyPr anchor="b"/>
          <a:lstStyle>
            <a:lvl1pPr algn="ctr">
              <a:defRPr sz="5400"/>
            </a:lvl1pPr>
          </a:lstStyle>
          <a:p>
            <a:r>
              <a:rPr lang="en-US" dirty="0"/>
              <a:t>Click to edit Master title style</a:t>
            </a:r>
          </a:p>
        </p:txBody>
      </p:sp>
      <p:sp>
        <p:nvSpPr>
          <p:cNvPr id="3" name="Text Placeholder 2"/>
          <p:cNvSpPr>
            <a:spLocks noGrp="1"/>
          </p:cNvSpPr>
          <p:nvPr>
            <p:ph type="body" idx="1"/>
          </p:nvPr>
        </p:nvSpPr>
        <p:spPr>
          <a:xfrm>
            <a:off x="831850" y="3296965"/>
            <a:ext cx="10515600" cy="1500187"/>
          </a:xfrm>
        </p:spPr>
        <p:txBody>
          <a:bodyPr/>
          <a:lstStyle>
            <a:lvl1pPr marL="0" indent="0" algn="ctr">
              <a:buNone/>
              <a:defRPr sz="2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Tree>
    <p:extLst>
      <p:ext uri="{BB962C8B-B14F-4D97-AF65-F5344CB8AC3E}">
        <p14:creationId xmlns:p14="http://schemas.microsoft.com/office/powerpoint/2010/main" val="23795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4963"/>
            <a:ext cx="5408613" cy="3975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3" y="1604963"/>
            <a:ext cx="5410200" cy="3975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573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721853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418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84784"/>
            <a:ext cx="3932237" cy="864096"/>
          </a:xfrm>
        </p:spPr>
        <p:txBody>
          <a:bodyPr anchor="b"/>
          <a:lstStyle>
            <a:lvl1pPr>
              <a:defRPr sz="2800"/>
            </a:lvl1pPr>
          </a:lstStyle>
          <a:p>
            <a:r>
              <a:rPr lang="en-US" dirty="0"/>
              <a:t>Click to edit Master title style</a:t>
            </a:r>
          </a:p>
        </p:txBody>
      </p:sp>
      <p:sp>
        <p:nvSpPr>
          <p:cNvPr id="3" name="Content Placeholder 2"/>
          <p:cNvSpPr>
            <a:spLocks noGrp="1"/>
          </p:cNvSpPr>
          <p:nvPr>
            <p:ph idx="1"/>
          </p:nvPr>
        </p:nvSpPr>
        <p:spPr>
          <a:xfrm>
            <a:off x="5183188" y="1484784"/>
            <a:ext cx="6172200" cy="4376266"/>
          </a:xfrm>
        </p:spPr>
        <p:txBody>
          <a:bodyPr/>
          <a:lstStyle>
            <a:lvl1pPr>
              <a:defRPr sz="2800"/>
            </a:lvl1pPr>
            <a:lvl2pPr>
              <a:defRPr sz="2400"/>
            </a:lvl2pPr>
            <a:lvl3pPr>
              <a:defRPr sz="2000"/>
            </a:lvl3pPr>
            <a:lvl4pPr>
              <a:defRPr sz="2000"/>
            </a:lvl4pPr>
            <a:lvl5pPr>
              <a:defRPr sz="18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348880"/>
            <a:ext cx="3932237" cy="3520108"/>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672816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84784"/>
            <a:ext cx="3932237" cy="1080120"/>
          </a:xfrm>
        </p:spPr>
        <p:txBody>
          <a:bodyPr anchor="b"/>
          <a:lstStyle>
            <a:lvl1pPr>
              <a:defRPr sz="28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564904"/>
            <a:ext cx="3932237" cy="3304084"/>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191044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675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3050"/>
            <a:ext cx="2741613" cy="530701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3050"/>
            <a:ext cx="8077200" cy="53070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958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6"/>
          </a:xfrm>
        </p:spPr>
        <p:txBody>
          <a:bodyPr/>
          <a:lstStyle/>
          <a:p>
            <a:r>
              <a:rPr lang="en-US"/>
              <a:t>Click to edit Master title style</a:t>
            </a:r>
          </a:p>
        </p:txBody>
      </p:sp>
      <p:sp>
        <p:nvSpPr>
          <p:cNvPr id="3" name="Subtitle 2"/>
          <p:cNvSpPr>
            <a:spLocks noGrp="1"/>
          </p:cNvSpPr>
          <p:nvPr>
            <p:ph type="subTitle" idx="1"/>
          </p:nvPr>
        </p:nvSpPr>
        <p:spPr>
          <a:xfrm>
            <a:off x="914400" y="2590803"/>
            <a:ext cx="4267200" cy="1168399"/>
          </a:xfrm>
        </p:spPr>
        <p:txBody>
          <a:bodyPr/>
          <a:lstStyle>
            <a:lvl1pPr marL="0" indent="0" algn="ctr">
              <a:buNone/>
              <a:defRPr>
                <a:solidFill>
                  <a:schemeClr val="tx1">
                    <a:tint val="75000"/>
                  </a:schemeClr>
                </a:solidFill>
              </a:defRPr>
            </a:lvl1pPr>
            <a:lvl2pPr marL="304785" indent="0" algn="ctr">
              <a:buNone/>
              <a:defRPr>
                <a:solidFill>
                  <a:schemeClr val="tx1">
                    <a:tint val="75000"/>
                  </a:schemeClr>
                </a:solidFill>
              </a:defRPr>
            </a:lvl2pPr>
            <a:lvl3pPr marL="609569" indent="0" algn="ctr">
              <a:buNone/>
              <a:defRPr>
                <a:solidFill>
                  <a:schemeClr val="tx1">
                    <a:tint val="75000"/>
                  </a:schemeClr>
                </a:solidFill>
              </a:defRPr>
            </a:lvl3pPr>
            <a:lvl4pPr marL="914354" indent="0" algn="ctr">
              <a:buNone/>
              <a:defRPr>
                <a:solidFill>
                  <a:schemeClr val="tx1">
                    <a:tint val="75000"/>
                  </a:schemeClr>
                </a:solidFill>
              </a:defRPr>
            </a:lvl4pPr>
            <a:lvl5pPr marL="1219140" indent="0" algn="ctr">
              <a:buNone/>
              <a:defRPr>
                <a:solidFill>
                  <a:schemeClr val="tx1">
                    <a:tint val="75000"/>
                  </a:schemeClr>
                </a:solidFill>
              </a:defRPr>
            </a:lvl5pPr>
            <a:lvl6pPr marL="1523924" indent="0" algn="ctr">
              <a:buNone/>
              <a:defRPr>
                <a:solidFill>
                  <a:schemeClr val="tx1">
                    <a:tint val="75000"/>
                  </a:schemeClr>
                </a:solidFill>
              </a:defRPr>
            </a:lvl6pPr>
            <a:lvl7pPr marL="1828709" indent="0" algn="ctr">
              <a:buNone/>
              <a:defRPr>
                <a:solidFill>
                  <a:schemeClr val="tx1">
                    <a:tint val="75000"/>
                  </a:schemeClr>
                </a:solidFill>
              </a:defRPr>
            </a:lvl7pPr>
            <a:lvl8pPr marL="2133494" indent="0" algn="ctr">
              <a:buNone/>
              <a:defRPr>
                <a:solidFill>
                  <a:schemeClr val="tx1">
                    <a:tint val="75000"/>
                  </a:schemeClr>
                </a:solidFill>
              </a:defRPr>
            </a:lvl8pPr>
            <a:lvl9pPr marL="24382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5"/>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785" indent="0">
              <a:buNone/>
              <a:defRPr sz="1200">
                <a:solidFill>
                  <a:schemeClr val="tx1">
                    <a:tint val="75000"/>
                  </a:schemeClr>
                </a:solidFill>
              </a:defRPr>
            </a:lvl2pPr>
            <a:lvl3pPr marL="609569" indent="0">
              <a:buNone/>
              <a:defRPr sz="1067">
                <a:solidFill>
                  <a:schemeClr val="tx1">
                    <a:tint val="75000"/>
                  </a:schemeClr>
                </a:solidFill>
              </a:defRPr>
            </a:lvl3pPr>
            <a:lvl4pPr marL="914354" indent="0">
              <a:buNone/>
              <a:defRPr sz="933">
                <a:solidFill>
                  <a:schemeClr val="tx1">
                    <a:tint val="75000"/>
                  </a:schemeClr>
                </a:solidFill>
              </a:defRPr>
            </a:lvl4pPr>
            <a:lvl5pPr marL="1219140" indent="0">
              <a:buNone/>
              <a:defRPr sz="933">
                <a:solidFill>
                  <a:schemeClr val="tx1">
                    <a:tint val="75000"/>
                  </a:schemeClr>
                </a:solidFill>
              </a:defRPr>
            </a:lvl5pPr>
            <a:lvl6pPr marL="1523924" indent="0">
              <a:buNone/>
              <a:defRPr sz="933">
                <a:solidFill>
                  <a:schemeClr val="tx1">
                    <a:tint val="75000"/>
                  </a:schemeClr>
                </a:solidFill>
              </a:defRPr>
            </a:lvl6pPr>
            <a:lvl7pPr marL="1828709" indent="0">
              <a:buNone/>
              <a:defRPr sz="933">
                <a:solidFill>
                  <a:schemeClr val="tx1">
                    <a:tint val="75000"/>
                  </a:schemeClr>
                </a:solidFill>
              </a:defRPr>
            </a:lvl7pPr>
            <a:lvl8pPr marL="2133494" indent="0">
              <a:buNone/>
              <a:defRPr sz="933">
                <a:solidFill>
                  <a:schemeClr val="tx1">
                    <a:tint val="75000"/>
                  </a:schemeClr>
                </a:solidFill>
              </a:defRPr>
            </a:lvl8pPr>
            <a:lvl9pPr marL="2438277"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866"/>
            </a:lvl1pPr>
            <a:lvl2pPr>
              <a:defRPr sz="1601"/>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866"/>
            </a:lvl1pPr>
            <a:lvl2pPr>
              <a:defRPr sz="1601"/>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2" y="1023410"/>
            <a:ext cx="2693459" cy="426509"/>
          </a:xfrm>
        </p:spPr>
        <p:txBody>
          <a:bodyPr anchor="b"/>
          <a:lstStyle>
            <a:lvl1pPr marL="0" indent="0">
              <a:buNone/>
              <a:defRPr sz="1601" b="1"/>
            </a:lvl1pPr>
            <a:lvl2pPr marL="304785" indent="0">
              <a:buNone/>
              <a:defRPr sz="1333" b="1"/>
            </a:lvl2pPr>
            <a:lvl3pPr marL="609569" indent="0">
              <a:buNone/>
              <a:defRPr sz="1200" b="1"/>
            </a:lvl3pPr>
            <a:lvl4pPr marL="914354" indent="0">
              <a:buNone/>
              <a:defRPr sz="1067" b="1"/>
            </a:lvl4pPr>
            <a:lvl5pPr marL="1219140" indent="0">
              <a:buNone/>
              <a:defRPr sz="1067" b="1"/>
            </a:lvl5pPr>
            <a:lvl6pPr marL="1523924" indent="0">
              <a:buNone/>
              <a:defRPr sz="1067" b="1"/>
            </a:lvl6pPr>
            <a:lvl7pPr marL="1828709" indent="0">
              <a:buNone/>
              <a:defRPr sz="1067" b="1"/>
            </a:lvl7pPr>
            <a:lvl8pPr marL="2133494" indent="0">
              <a:buNone/>
              <a:defRPr sz="1067" b="1"/>
            </a:lvl8pPr>
            <a:lvl9pPr marL="2438277"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2" y="1449917"/>
            <a:ext cx="2693459" cy="2634192"/>
          </a:xfrm>
        </p:spPr>
        <p:txBody>
          <a:bodyPr/>
          <a:lstStyle>
            <a:lvl1pPr>
              <a:defRPr sz="1601"/>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10"/>
            <a:ext cx="2694517" cy="426509"/>
          </a:xfrm>
        </p:spPr>
        <p:txBody>
          <a:bodyPr anchor="b"/>
          <a:lstStyle>
            <a:lvl1pPr marL="0" indent="0">
              <a:buNone/>
              <a:defRPr sz="1601" b="1"/>
            </a:lvl1pPr>
            <a:lvl2pPr marL="304785" indent="0">
              <a:buNone/>
              <a:defRPr sz="1333" b="1"/>
            </a:lvl2pPr>
            <a:lvl3pPr marL="609569" indent="0">
              <a:buNone/>
              <a:defRPr sz="1200" b="1"/>
            </a:lvl3pPr>
            <a:lvl4pPr marL="914354" indent="0">
              <a:buNone/>
              <a:defRPr sz="1067" b="1"/>
            </a:lvl4pPr>
            <a:lvl5pPr marL="1219140" indent="0">
              <a:buNone/>
              <a:defRPr sz="1067" b="1"/>
            </a:lvl5pPr>
            <a:lvl6pPr marL="1523924" indent="0">
              <a:buNone/>
              <a:defRPr sz="1067" b="1"/>
            </a:lvl6pPr>
            <a:lvl7pPr marL="1828709" indent="0">
              <a:buNone/>
              <a:defRPr sz="1067" b="1"/>
            </a:lvl7pPr>
            <a:lvl8pPr marL="2133494" indent="0">
              <a:buNone/>
              <a:defRPr sz="1067" b="1"/>
            </a:lvl8pPr>
            <a:lvl9pPr marL="2438277"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1"/>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5"/>
            <a:ext cx="2005542" cy="774701"/>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6"/>
          </a:xfrm>
        </p:spPr>
        <p:txBody>
          <a:bodyPr/>
          <a:lstStyle>
            <a:lvl1pPr>
              <a:defRPr sz="2133"/>
            </a:lvl1pPr>
            <a:lvl2pPr>
              <a:defRPr sz="1866"/>
            </a:lvl2pPr>
            <a:lvl3pPr>
              <a:defRPr sz="1601"/>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6"/>
            <a:ext cx="2005542" cy="3127375"/>
          </a:xfrm>
        </p:spPr>
        <p:txBody>
          <a:bodyPr/>
          <a:lstStyle>
            <a:lvl1pPr marL="0" indent="0">
              <a:buNone/>
              <a:defRPr sz="933"/>
            </a:lvl1pPr>
            <a:lvl2pPr marL="304785" indent="0">
              <a:buNone/>
              <a:defRPr sz="799"/>
            </a:lvl2pPr>
            <a:lvl3pPr marL="609569" indent="0">
              <a:buNone/>
              <a:defRPr sz="666"/>
            </a:lvl3pPr>
            <a:lvl4pPr marL="914354" indent="0">
              <a:buNone/>
              <a:defRPr sz="600"/>
            </a:lvl4pPr>
            <a:lvl5pPr marL="1219140" indent="0">
              <a:buNone/>
              <a:defRPr sz="600"/>
            </a:lvl5pPr>
            <a:lvl6pPr marL="1523924" indent="0">
              <a:buNone/>
              <a:defRPr sz="600"/>
            </a:lvl6pPr>
            <a:lvl7pPr marL="1828709" indent="0">
              <a:buNone/>
              <a:defRPr sz="600"/>
            </a:lvl7pPr>
            <a:lvl8pPr marL="2133494" indent="0">
              <a:buNone/>
              <a:defRPr sz="600"/>
            </a:lvl8pPr>
            <a:lvl9pPr marL="243827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6"/>
            <a:ext cx="3657600" cy="2743200"/>
          </a:xfrm>
        </p:spPr>
        <p:txBody>
          <a:bodyPr/>
          <a:lstStyle>
            <a:lvl1pPr marL="0" indent="0">
              <a:buNone/>
              <a:defRPr sz="2133"/>
            </a:lvl1pPr>
            <a:lvl2pPr marL="304785" indent="0">
              <a:buNone/>
              <a:defRPr sz="1866"/>
            </a:lvl2pPr>
            <a:lvl3pPr marL="609569" indent="0">
              <a:buNone/>
              <a:defRPr sz="1601"/>
            </a:lvl3pPr>
            <a:lvl4pPr marL="914354" indent="0">
              <a:buNone/>
              <a:defRPr sz="1333"/>
            </a:lvl4pPr>
            <a:lvl5pPr marL="1219140" indent="0">
              <a:buNone/>
              <a:defRPr sz="1333"/>
            </a:lvl5pPr>
            <a:lvl6pPr marL="1523924" indent="0">
              <a:buNone/>
              <a:defRPr sz="1333"/>
            </a:lvl6pPr>
            <a:lvl7pPr marL="1828709" indent="0">
              <a:buNone/>
              <a:defRPr sz="1333"/>
            </a:lvl7pPr>
            <a:lvl8pPr marL="2133494" indent="0">
              <a:buNone/>
              <a:defRPr sz="1333"/>
            </a:lvl8pPr>
            <a:lvl9pPr marL="2438277" indent="0">
              <a:buNone/>
              <a:defRPr sz="1333"/>
            </a:lvl9pPr>
          </a:lstStyle>
          <a:p>
            <a:endParaRPr lang="en-US"/>
          </a:p>
        </p:txBody>
      </p:sp>
      <p:sp>
        <p:nvSpPr>
          <p:cNvPr id="4" name="Text Placeholder 3"/>
          <p:cNvSpPr>
            <a:spLocks noGrp="1"/>
          </p:cNvSpPr>
          <p:nvPr>
            <p:ph type="body" sz="half" idx="2"/>
          </p:nvPr>
        </p:nvSpPr>
        <p:spPr>
          <a:xfrm>
            <a:off x="1194859" y="3578226"/>
            <a:ext cx="3657600" cy="536574"/>
          </a:xfrm>
        </p:spPr>
        <p:txBody>
          <a:bodyPr/>
          <a:lstStyle>
            <a:lvl1pPr marL="0" indent="0">
              <a:buNone/>
              <a:defRPr sz="933"/>
            </a:lvl1pPr>
            <a:lvl2pPr marL="304785" indent="0">
              <a:buNone/>
              <a:defRPr sz="799"/>
            </a:lvl2pPr>
            <a:lvl3pPr marL="609569" indent="0">
              <a:buNone/>
              <a:defRPr sz="666"/>
            </a:lvl3pPr>
            <a:lvl4pPr marL="914354" indent="0">
              <a:buNone/>
              <a:defRPr sz="600"/>
            </a:lvl4pPr>
            <a:lvl5pPr marL="1219140" indent="0">
              <a:buNone/>
              <a:defRPr sz="600"/>
            </a:lvl5pPr>
            <a:lvl6pPr marL="1523924" indent="0">
              <a:buNone/>
              <a:defRPr sz="600"/>
            </a:lvl6pPr>
            <a:lvl7pPr marL="1828709" indent="0">
              <a:buNone/>
              <a:defRPr sz="600"/>
            </a:lvl7pPr>
            <a:lvl8pPr marL="2133494" indent="0">
              <a:buNone/>
              <a:defRPr sz="600"/>
            </a:lvl8pPr>
            <a:lvl9pPr marL="243827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854DB8-5649-98EF-43DD-B06BAA81031F}"/>
              </a:ext>
            </a:extLst>
          </p:cNvPr>
          <p:cNvSpPr>
            <a:spLocks noGrp="1"/>
          </p:cNvSpPr>
          <p:nvPr>
            <p:ph type="title"/>
          </p:nvPr>
        </p:nvSpPr>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BFF3F91-DD23-D1E3-9774-563EA9677C10}"/>
              </a:ext>
            </a:extLst>
          </p:cNvPr>
          <p:cNvSpPr>
            <a:spLocks noGrp="1"/>
          </p:cNvSpPr>
          <p:nvPr>
            <p:ph type="body"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24E045-2537-C3A1-343D-5837EAD3EDC4}"/>
              </a:ext>
            </a:extLst>
          </p:cNvPr>
          <p:cNvSpPr>
            <a:spLocks noGrp="1"/>
          </p:cNvSpPr>
          <p:nvPr>
            <p:ph type="dt" sz="half" idx="10"/>
          </p:nvPr>
        </p:nvSpPr>
        <p:spPr/>
        <p:txBody>
          <a:bodyPr/>
          <a:lstStyle/>
          <a:p>
            <a:fld id="{A4CA94EC-4BAD-1D47-B963-51FEB51BC59A}" type="datetimeFigureOut">
              <a:rPr lang="es-ES" smtClean="0"/>
              <a:t>10/10/2025</a:t>
            </a:fld>
            <a:endParaRPr lang="es-ES"/>
          </a:p>
        </p:txBody>
      </p:sp>
      <p:sp>
        <p:nvSpPr>
          <p:cNvPr id="5" name="Marcador de pie de página 4">
            <a:extLst>
              <a:ext uri="{FF2B5EF4-FFF2-40B4-BE49-F238E27FC236}">
                <a16:creationId xmlns:a16="http://schemas.microsoft.com/office/drawing/2014/main" id="{7C995F46-E43C-7C72-D52F-C4249CD8789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6B594A-CDF5-520C-FD75-E5C7E2EFCF30}"/>
              </a:ext>
            </a:extLst>
          </p:cNvPr>
          <p:cNvSpPr>
            <a:spLocks noGrp="1"/>
          </p:cNvSpPr>
          <p:nvPr>
            <p:ph type="sldNum" sz="quarter" idx="12"/>
          </p:nvPr>
        </p:nvSpPr>
        <p:spPr/>
        <p:txBody>
          <a:bodyPr/>
          <a:lstStyle/>
          <a:p>
            <a:fld id="{71BBD133-66B7-7744-8101-795E647EB396}" type="slidenum">
              <a:rPr lang="es-ES" smtClean="0"/>
              <a:t>‹#›</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800" b="1" i="0">
                <a:solidFill>
                  <a:srgbClr val="404040"/>
                </a:solidFill>
                <a:latin typeface="Century Gothic"/>
                <a:cs typeface="Century Gothic"/>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600" b="1" i="0">
                <a:solidFill>
                  <a:srgbClr val="404040"/>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404040"/>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600" b="1" i="0">
                <a:solidFill>
                  <a:srgbClr val="404040"/>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404040"/>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404040"/>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5679263F-D4C3-492C-A5DE-9F393CCB3070}" type="datetimeFigureOut">
              <a:rPr lang="ko-KR" altLang="en-US" smtClean="0"/>
              <a:t>2025-10-10</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B0B6617A-C1FC-4931-8343-7F4C33452249}" type="slidenum">
              <a:rPr lang="ko-KR" altLang="en-US" smtClean="0"/>
              <a:t>‹#›</a:t>
            </a:fld>
            <a:endParaRPr lang="ko-KR" altLang="en-US"/>
          </a:p>
        </p:txBody>
      </p:sp>
    </p:spTree>
    <p:extLst>
      <p:ext uri="{BB962C8B-B14F-4D97-AF65-F5344CB8AC3E}">
        <p14:creationId xmlns:p14="http://schemas.microsoft.com/office/powerpoint/2010/main" val="241282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30D2DC-CCD8-3726-F322-DDA5E3833F88}"/>
              </a:ext>
            </a:extLst>
          </p:cNvPr>
          <p:cNvSpPr>
            <a:spLocks noGrp="1"/>
          </p:cNvSpPr>
          <p:nvPr>
            <p:ph type="title"/>
          </p:nvPr>
        </p:nvSpPr>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419C493-462A-1280-A8DB-BC0C9848925A}"/>
              </a:ext>
            </a:extLst>
          </p:cNvPr>
          <p:cNvSpPr>
            <a:spLocks noGrp="1"/>
          </p:cNvSpPr>
          <p:nvPr>
            <p:ph type="body"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DB4E73E-8CF9-6E54-F334-C363B5023C33}"/>
              </a:ext>
            </a:extLst>
          </p:cNvPr>
          <p:cNvSpPr>
            <a:spLocks noGrp="1"/>
          </p:cNvSpPr>
          <p:nvPr>
            <p:ph type="dt" sz="half" idx="10"/>
          </p:nvPr>
        </p:nvSpPr>
        <p:spPr/>
        <p:txBody>
          <a:bodyPr/>
          <a:lstStyle/>
          <a:p>
            <a:fld id="{A4CA94EC-4BAD-1D47-B963-51FEB51BC59A}" type="datetimeFigureOut">
              <a:rPr lang="es-ES" smtClean="0"/>
              <a:t>10/10/2025</a:t>
            </a:fld>
            <a:endParaRPr lang="es-ES"/>
          </a:p>
        </p:txBody>
      </p:sp>
      <p:sp>
        <p:nvSpPr>
          <p:cNvPr id="5" name="Marcador de pie de página 4">
            <a:extLst>
              <a:ext uri="{FF2B5EF4-FFF2-40B4-BE49-F238E27FC236}">
                <a16:creationId xmlns:a16="http://schemas.microsoft.com/office/drawing/2014/main" id="{5F0E060D-D62A-7CB9-D8A0-23F4DEFEF25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A63860-EA67-8B33-5472-1581739C14A7}"/>
              </a:ext>
            </a:extLst>
          </p:cNvPr>
          <p:cNvSpPr>
            <a:spLocks noGrp="1"/>
          </p:cNvSpPr>
          <p:nvPr>
            <p:ph type="sldNum" sz="quarter" idx="12"/>
          </p:nvPr>
        </p:nvSpPr>
        <p:spPr/>
        <p:txBody>
          <a:bodyPr/>
          <a:lstStyle/>
          <a:p>
            <a:fld id="{71BBD133-66B7-7744-8101-795E647EB396}" type="slidenum">
              <a:rPr lang="es-ES" smtClean="0"/>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7" name="Title Placeholder 7">
            <a:extLst>
              <a:ext uri="{FF2B5EF4-FFF2-40B4-BE49-F238E27FC236}">
                <a16:creationId xmlns:a16="http://schemas.microsoft.com/office/drawing/2014/main" id="{305703B8-C998-4CD3-D6F2-8D76C205319C}"/>
              </a:ext>
            </a:extLst>
          </p:cNvPr>
          <p:cNvSpPr>
            <a:spLocks noGrp="1"/>
          </p:cNvSpPr>
          <p:nvPr>
            <p:ph type="title" idx="10" hasCustomPrompt="1"/>
          </p:nvPr>
        </p:nvSpPr>
        <p:spPr>
          <a:xfrm>
            <a:off x="869613" y="1057697"/>
            <a:ext cx="10804571" cy="349048"/>
          </a:xfrm>
          <a:prstGeom prst="rect">
            <a:avLst/>
          </a:prstGeom>
          <a:solidFill>
            <a:schemeClr val="tx2"/>
          </a:solidFill>
          <a:ln>
            <a:noFill/>
          </a:ln>
        </p:spPr>
        <p:txBody>
          <a:bodyPr vert="horz" lIns="91440" tIns="45720" rIns="91440" bIns="45720" rtlCol="0" anchor="ctr">
            <a:noAutofit/>
          </a:bodyPr>
          <a:lstStyle/>
          <a:p>
            <a:r>
              <a:rPr lang="en-GB" noProof="0"/>
              <a:t>Click to edit title</a:t>
            </a:r>
          </a:p>
        </p:txBody>
      </p:sp>
      <p:sp>
        <p:nvSpPr>
          <p:cNvPr id="12" name="Content Placeholder 11">
            <a:extLst>
              <a:ext uri="{FF2B5EF4-FFF2-40B4-BE49-F238E27FC236}">
                <a16:creationId xmlns:a16="http://schemas.microsoft.com/office/drawing/2014/main" id="{A9F76297-E87A-37BB-AB56-ADD31EF23348}"/>
              </a:ext>
            </a:extLst>
          </p:cNvPr>
          <p:cNvSpPr>
            <a:spLocks noGrp="1"/>
          </p:cNvSpPr>
          <p:nvPr>
            <p:ph sz="quarter" idx="11" hasCustomPrompt="1"/>
          </p:nvPr>
        </p:nvSpPr>
        <p:spPr>
          <a:xfrm>
            <a:off x="869613" y="1591148"/>
            <a:ext cx="10804571" cy="4535016"/>
          </a:xfrm>
        </p:spPr>
        <p:txBody>
          <a:bodyPr/>
          <a:lstStyle>
            <a:lvl1pPr marL="479988" indent="-479988">
              <a:spcBef>
                <a:spcPts val="0"/>
              </a:spcBef>
              <a:buClr>
                <a:srgbClr val="024DA1"/>
              </a:buClr>
              <a:buFont typeface="Symbol" panose="05050102010706020507" pitchFamily="18" charset="2"/>
              <a:buChar char="·"/>
              <a:defRPr>
                <a:solidFill>
                  <a:schemeClr val="tx2"/>
                </a:solidFill>
                <a:latin typeface="+mn-lt"/>
              </a:defRPr>
            </a:lvl1pPr>
            <a:lvl2pPr marL="959976" indent="-479988">
              <a:spcBef>
                <a:spcPts val="0"/>
              </a:spcBef>
              <a:buClr>
                <a:srgbClr val="024DA1"/>
              </a:buClr>
              <a:buFont typeface="Arial" panose="020B0604020202020204" pitchFamily="34" charset="0"/>
              <a:buChar char="○"/>
              <a:defRPr>
                <a:solidFill>
                  <a:schemeClr val="tx2"/>
                </a:solidFill>
                <a:latin typeface="+mn-lt"/>
              </a:defRPr>
            </a:lvl2pPr>
            <a:lvl3pPr marL="1439964" indent="-479988">
              <a:spcBef>
                <a:spcPts val="0"/>
              </a:spcBef>
              <a:buClr>
                <a:srgbClr val="024DA1"/>
              </a:buClr>
              <a:buFont typeface="Arial" panose="020B0604020202020204" pitchFamily="34" charset="0"/>
              <a:buChar char="—"/>
              <a:defRPr>
                <a:solidFill>
                  <a:schemeClr val="tx2"/>
                </a:solidFill>
                <a:latin typeface="+mn-lt"/>
              </a:defRPr>
            </a:lvl3pPr>
            <a:lvl4pPr marL="1919952" indent="-479988">
              <a:spcBef>
                <a:spcPts val="0"/>
              </a:spcBef>
              <a:buClr>
                <a:srgbClr val="024DA1"/>
              </a:buClr>
              <a:buFont typeface="Symbol" panose="05050102010706020507" pitchFamily="18" charset="2"/>
              <a:buChar char="·"/>
              <a:defRPr>
                <a:solidFill>
                  <a:schemeClr val="tx2"/>
                </a:solidFill>
                <a:latin typeface="+mn-lt"/>
              </a:defRPr>
            </a:lvl4pPr>
            <a:lvl5pPr marL="2399940" indent="-479988">
              <a:spcBef>
                <a:spcPts val="0"/>
              </a:spcBef>
              <a:buClr>
                <a:srgbClr val="024DA1"/>
              </a:buClr>
              <a:buFont typeface="Arial" panose="020B0604020202020204" pitchFamily="34" charset="0"/>
              <a:buChar char="○"/>
              <a:defRPr>
                <a:solidFill>
                  <a:schemeClr val="tx2"/>
                </a:solidFill>
                <a:latin typeface="+mn-lt"/>
              </a:defRPr>
            </a:lvl5pPr>
          </a:lstStyle>
          <a:p>
            <a:pPr lvl="0"/>
            <a:r>
              <a:rPr lang="en-GB" noProof="0" dirty="0"/>
              <a:t>Click to edit text. NB: When adding new slides, please ensure language settings are set to the language of the presentation (select text boxes, go to Review tab &gt; Language &gt; Set Proofing Language &gt; select required language). </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Text Placeholder 15">
            <a:extLst>
              <a:ext uri="{FF2B5EF4-FFF2-40B4-BE49-F238E27FC236}">
                <a16:creationId xmlns:a16="http://schemas.microsoft.com/office/drawing/2014/main" id="{E5BC3B47-1BD8-DC7C-9E57-4A16D24E681C}"/>
              </a:ext>
            </a:extLst>
          </p:cNvPr>
          <p:cNvSpPr>
            <a:spLocks noGrp="1"/>
          </p:cNvSpPr>
          <p:nvPr>
            <p:ph type="body" sz="quarter" idx="13" hasCustomPrompt="1"/>
          </p:nvPr>
        </p:nvSpPr>
        <p:spPr>
          <a:xfrm>
            <a:off x="2510117" y="505825"/>
            <a:ext cx="9164068" cy="349048"/>
          </a:xfrm>
        </p:spPr>
        <p:txBody>
          <a:bodyPr anchor="b">
            <a:normAutofit/>
          </a:bodyPr>
          <a:lstStyle>
            <a:lvl1pPr marL="0" indent="0" algn="r">
              <a:buNone/>
              <a:defRPr sz="1333">
                <a:solidFill>
                  <a:schemeClr val="tx1"/>
                </a:solidFill>
                <a:latin typeface="+mj-lt"/>
              </a:defRPr>
            </a:lvl1pPr>
          </a:lstStyle>
          <a:p>
            <a:pPr lvl="0"/>
            <a:r>
              <a:rPr lang="en-GB" noProof="0"/>
              <a:t>Click to edit text</a:t>
            </a:r>
          </a:p>
        </p:txBody>
      </p:sp>
    </p:spTree>
    <p:extLst>
      <p:ext uri="{BB962C8B-B14F-4D97-AF65-F5344CB8AC3E}">
        <p14:creationId xmlns:p14="http://schemas.microsoft.com/office/powerpoint/2010/main" val="1562428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4"/>
          <p:cNvSpPr>
            <a:spLocks noGrp="1" noChangeArrowheads="1"/>
          </p:cNvSpPr>
          <p:nvPr>
            <p:ph type="dt" sz="half" idx="10"/>
          </p:nvPr>
        </p:nvSpPr>
        <p:spPr>
          <a:ln/>
        </p:spPr>
        <p:txBody>
          <a:bodyPr/>
          <a:lstStyle>
            <a:lvl1pPr>
              <a:defRPr/>
            </a:lvl1pPr>
          </a:lstStyle>
          <a:p>
            <a:fld id="{8C81617C-FD31-4F19-948D-DAC1D664BCD8}" type="datetime1">
              <a:rPr lang="en-US" smtClean="0"/>
              <a:t>10/10/2025</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60600B5-A75E-44EF-8FB8-2BE108060FF2}" type="slidenum">
              <a:rPr lang="en-IE"/>
              <a:pPr/>
              <a:t>‹#›</a:t>
            </a:fld>
            <a:endParaRPr lang="en-IE"/>
          </a:p>
        </p:txBody>
      </p:sp>
    </p:spTree>
    <p:extLst>
      <p:ext uri="{BB962C8B-B14F-4D97-AF65-F5344CB8AC3E}">
        <p14:creationId xmlns:p14="http://schemas.microsoft.com/office/powerpoint/2010/main" val="2110746980"/>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10.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7.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5.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8.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9.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1116EC5-F5E9-DF75-E6A0-A7EEDE360985}"/>
              </a:ext>
            </a:extLst>
          </p:cNvPr>
          <p:cNvSpPr>
            <a:spLocks noGrp="1"/>
          </p:cNvSpPr>
          <p:nvPr>
            <p:ph type="title"/>
          </p:nvPr>
        </p:nvSpPr>
        <p:spPr>
          <a:xfrm>
            <a:off x="838200" y="1302026"/>
            <a:ext cx="10515600" cy="388662"/>
          </a:xfrm>
          <a:prstGeom prst="rect">
            <a:avLst/>
          </a:prstGeom>
        </p:spPr>
        <p:txBody>
          <a:bodyPr vert="horz" lIns="91440" tIns="45720" rIns="91440" bIns="45720" rtlCol="0" anchor="ctr">
            <a:no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F8D5005C-37F7-00BB-10D8-098063B17789}"/>
              </a:ext>
            </a:extLst>
          </p:cNvPr>
          <p:cNvSpPr>
            <a:spLocks noGrp="1"/>
          </p:cNvSpPr>
          <p:nvPr>
            <p:ph type="body" idx="1"/>
          </p:nvPr>
        </p:nvSpPr>
        <p:spPr>
          <a:xfrm>
            <a:off x="838200" y="2206487"/>
            <a:ext cx="10515600" cy="3970476"/>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A3EA0FE3-5873-D421-22ED-E5A8C98EDB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CA94EC-4BAD-1D47-B963-51FEB51BC59A}" type="datetimeFigureOut">
              <a:rPr lang="es-ES" smtClean="0"/>
              <a:t>10/10/2025</a:t>
            </a:fld>
            <a:endParaRPr lang="es-ES"/>
          </a:p>
        </p:txBody>
      </p:sp>
      <p:sp>
        <p:nvSpPr>
          <p:cNvPr id="5" name="Marcador de pie de página 4">
            <a:extLst>
              <a:ext uri="{FF2B5EF4-FFF2-40B4-BE49-F238E27FC236}">
                <a16:creationId xmlns:a16="http://schemas.microsoft.com/office/drawing/2014/main" id="{DF56FA76-2747-EE5F-085E-9F4C8BD98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46D8F77-56BF-E700-3300-D2C7594E3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BBD133-66B7-7744-8101-795E647EB396}" type="slidenum">
              <a:rPr lang="es-ES" smtClean="0"/>
              <a:t>‹#›</a:t>
            </a:fld>
            <a:endParaRPr lang="es-ES"/>
          </a:p>
        </p:txBody>
      </p:sp>
      <p:pic>
        <p:nvPicPr>
          <p:cNvPr id="8" name="Imagen 7">
            <a:extLst>
              <a:ext uri="{FF2B5EF4-FFF2-40B4-BE49-F238E27FC236}">
                <a16:creationId xmlns:a16="http://schemas.microsoft.com/office/drawing/2014/main" id="{DF51E7B6-AAB1-3867-A98F-74B55552934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394" y="-12562"/>
            <a:ext cx="12226787" cy="778911"/>
          </a:xfrm>
          <a:prstGeom prst="rect">
            <a:avLst/>
          </a:prstGeom>
        </p:spPr>
      </p:pic>
      <p:pic>
        <p:nvPicPr>
          <p:cNvPr id="10" name="Imagen 9">
            <a:extLst>
              <a:ext uri="{FF2B5EF4-FFF2-40B4-BE49-F238E27FC236}">
                <a16:creationId xmlns:a16="http://schemas.microsoft.com/office/drawing/2014/main" id="{1119EEE8-A69E-1071-F111-1B47F9A072C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2704" y="181210"/>
            <a:ext cx="3955774" cy="411243"/>
          </a:xfrm>
          <a:prstGeom prst="rect">
            <a:avLst/>
          </a:prstGeom>
        </p:spPr>
      </p:pic>
      <p:pic>
        <p:nvPicPr>
          <p:cNvPr id="12" name="Imagen 11" descr="Logotipo&#10;&#10;El contenido generado por IA puede ser incorrecto.">
            <a:extLst>
              <a:ext uri="{FF2B5EF4-FFF2-40B4-BE49-F238E27FC236}">
                <a16:creationId xmlns:a16="http://schemas.microsoft.com/office/drawing/2014/main" id="{67CA53C6-D074-529C-E0FB-1781F305ADA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942982" y="189184"/>
            <a:ext cx="1089991" cy="457295"/>
          </a:xfrm>
          <a:prstGeom prst="rect">
            <a:avLst/>
          </a:prstGeom>
        </p:spPr>
      </p:pic>
    </p:spTree>
    <p:extLst>
      <p:ext uri="{BB962C8B-B14F-4D97-AF65-F5344CB8AC3E}">
        <p14:creationId xmlns:p14="http://schemas.microsoft.com/office/powerpoint/2010/main" val="2433007551"/>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83" r:id="rId3"/>
  </p:sldLayoutIdLst>
  <p:txStyles>
    <p:titleStyle>
      <a:lvl1pPr algn="l" defTabSz="914400" rtl="0" eaLnBrk="1" latinLnBrk="0" hangingPunct="1">
        <a:lnSpc>
          <a:spcPct val="90000"/>
        </a:lnSpc>
        <a:spcBef>
          <a:spcPct val="0"/>
        </a:spcBef>
        <a:buNone/>
        <a:defRPr sz="3200" b="1" i="0" kern="1200" spc="-150">
          <a:solidFill>
            <a:schemeClr val="tx1"/>
          </a:solidFill>
          <a:latin typeface="Open Sans" pitchFamily="2" charset="0"/>
          <a:ea typeface="Open Sans" pitchFamily="2" charset="0"/>
          <a:cs typeface="Open Sans"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780143" y="6803350"/>
            <a:ext cx="1979930" cy="55244"/>
          </a:xfrm>
          <a:custGeom>
            <a:avLst/>
            <a:gdLst/>
            <a:ahLst/>
            <a:cxnLst/>
            <a:rect l="l" t="t" r="r" b="b"/>
            <a:pathLst>
              <a:path w="1979929" h="55245">
                <a:moveTo>
                  <a:pt x="1979929" y="0"/>
                </a:moveTo>
                <a:lnTo>
                  <a:pt x="0" y="0"/>
                </a:lnTo>
                <a:lnTo>
                  <a:pt x="0" y="54650"/>
                </a:lnTo>
                <a:lnTo>
                  <a:pt x="1979929" y="54650"/>
                </a:lnTo>
                <a:lnTo>
                  <a:pt x="1979929" y="0"/>
                </a:lnTo>
                <a:close/>
              </a:path>
            </a:pathLst>
          </a:custGeom>
          <a:solidFill>
            <a:srgbClr val="DADADA"/>
          </a:solidFill>
        </p:spPr>
        <p:txBody>
          <a:bodyPr wrap="square" lIns="0" tIns="0" rIns="0" bIns="0" rtlCol="0"/>
          <a:lstStyle/>
          <a:p>
            <a:endParaRPr/>
          </a:p>
        </p:txBody>
      </p:sp>
      <p:sp>
        <p:nvSpPr>
          <p:cNvPr id="2" name="Holder 2"/>
          <p:cNvSpPr>
            <a:spLocks noGrp="1"/>
          </p:cNvSpPr>
          <p:nvPr>
            <p:ph type="title"/>
          </p:nvPr>
        </p:nvSpPr>
        <p:spPr>
          <a:xfrm>
            <a:off x="419506" y="232917"/>
            <a:ext cx="9570720" cy="612521"/>
          </a:xfrm>
          <a:prstGeom prst="rect">
            <a:avLst/>
          </a:prstGeom>
        </p:spPr>
        <p:txBody>
          <a:bodyPr wrap="square" lIns="0" tIns="0" rIns="0" bIns="0">
            <a:spAutoFit/>
          </a:bodyPr>
          <a:lstStyle>
            <a:lvl1pPr>
              <a:defRPr sz="2800" b="1" i="0">
                <a:solidFill>
                  <a:srgbClr val="404040"/>
                </a:solidFill>
                <a:latin typeface="Century Gothic"/>
                <a:cs typeface="Century Gothic"/>
              </a:defRPr>
            </a:lvl1pPr>
          </a:lstStyle>
          <a:p>
            <a:endParaRPr/>
          </a:p>
        </p:txBody>
      </p:sp>
      <p:sp>
        <p:nvSpPr>
          <p:cNvPr id="3" name="Holder 3"/>
          <p:cNvSpPr>
            <a:spLocks noGrp="1"/>
          </p:cNvSpPr>
          <p:nvPr>
            <p:ph type="body" idx="1"/>
          </p:nvPr>
        </p:nvSpPr>
        <p:spPr>
          <a:xfrm>
            <a:off x="419506" y="1211071"/>
            <a:ext cx="11354435" cy="4705350"/>
          </a:xfrm>
          <a:prstGeom prst="rect">
            <a:avLst/>
          </a:prstGeom>
        </p:spPr>
        <p:txBody>
          <a:bodyPr wrap="square" lIns="0" tIns="0" rIns="0" bIns="0">
            <a:spAutoFit/>
          </a:bodyPr>
          <a:lstStyle>
            <a:lvl1pPr>
              <a:defRPr sz="2600" b="1" i="0">
                <a:solidFill>
                  <a:srgbClr val="404040"/>
                </a:solidFill>
                <a:latin typeface="Century Gothic"/>
                <a:cs typeface="Century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10/10/2025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9263F-D4C3-492C-A5DE-9F393CCB3070}" type="datetimeFigureOut">
              <a:rPr lang="ko-KR" altLang="en-US" smtClean="0"/>
              <a:t>2025-10-10</a:t>
            </a:fld>
            <a:endParaRPr lang="ko-KR" altLang="en-US"/>
          </a:p>
        </p:txBody>
      </p:sp>
      <p:sp>
        <p:nvSpPr>
          <p:cNvPr id="5"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617A-C1FC-4931-8343-7F4C33452249}" type="slidenum">
              <a:rPr lang="ko-KR" altLang="en-US" smtClean="0"/>
              <a:t>‹#›</a:t>
            </a:fld>
            <a:endParaRPr lang="ko-KR" altLang="en-US"/>
          </a:p>
        </p:txBody>
      </p:sp>
    </p:spTree>
    <p:extLst>
      <p:ext uri="{BB962C8B-B14F-4D97-AF65-F5344CB8AC3E}">
        <p14:creationId xmlns:p14="http://schemas.microsoft.com/office/powerpoint/2010/main" val="107491961"/>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D33C2D1-68F1-D7AB-AD13-767D037DC0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69D94E-4229-D0EB-BAED-CDC0A9925F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4C1C16E-823F-7C82-83D5-1C02278C39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013476-DA17-ED47-9E03-003B241D53AD}" type="datetimeFigureOut">
              <a:rPr lang="es-ES" smtClean="0"/>
              <a:t>10/10/2025</a:t>
            </a:fld>
            <a:endParaRPr lang="es-ES"/>
          </a:p>
        </p:txBody>
      </p:sp>
      <p:sp>
        <p:nvSpPr>
          <p:cNvPr id="5" name="Marcador de pie de página 4">
            <a:extLst>
              <a:ext uri="{FF2B5EF4-FFF2-40B4-BE49-F238E27FC236}">
                <a16:creationId xmlns:a16="http://schemas.microsoft.com/office/drawing/2014/main" id="{F4D0043E-EC8A-CB64-A666-896003DB7E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3C34572-2C13-B7F8-598E-B444C44CDD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CD53BA-E110-C446-9338-1AC430A78623}" type="slidenum">
              <a:rPr lang="es-ES" smtClean="0"/>
              <a:t>‹#›</a:t>
            </a:fld>
            <a:endParaRPr lang="es-ES"/>
          </a:p>
        </p:txBody>
      </p:sp>
    </p:spTree>
    <p:extLst>
      <p:ext uri="{BB962C8B-B14F-4D97-AF65-F5344CB8AC3E}">
        <p14:creationId xmlns:p14="http://schemas.microsoft.com/office/powerpoint/2010/main" val="2738303020"/>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69614" y="1591148"/>
            <a:ext cx="10804569" cy="4535016"/>
          </a:xfrm>
          <a:prstGeom prst="rect">
            <a:avLst/>
          </a:prstGeom>
        </p:spPr>
        <p:txBody>
          <a:bodyPr vert="horz" lIns="91440" tIns="45720" rIns="91440" bIns="45720" rtlCol="0">
            <a:normAutofit/>
          </a:body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itle Placeholder 7">
            <a:extLst>
              <a:ext uri="{FF2B5EF4-FFF2-40B4-BE49-F238E27FC236}">
                <a16:creationId xmlns:a16="http://schemas.microsoft.com/office/drawing/2014/main" id="{AAFB3871-D6C2-DF26-6C64-D55F2F7C70CC}"/>
              </a:ext>
            </a:extLst>
          </p:cNvPr>
          <p:cNvSpPr>
            <a:spLocks noGrp="1"/>
          </p:cNvSpPr>
          <p:nvPr>
            <p:ph type="title"/>
          </p:nvPr>
        </p:nvSpPr>
        <p:spPr>
          <a:xfrm>
            <a:off x="869613" y="1057697"/>
            <a:ext cx="10804571" cy="349048"/>
          </a:xfrm>
          <a:prstGeom prst="rect">
            <a:avLst/>
          </a:prstGeom>
          <a:solidFill>
            <a:schemeClr val="tx2"/>
          </a:solidFill>
          <a:ln>
            <a:noFill/>
          </a:ln>
        </p:spPr>
        <p:txBody>
          <a:bodyPr vert="horz" lIns="91440" tIns="45720" rIns="91440" bIns="45720" rtlCol="0" anchor="ctr">
            <a:noAutofit/>
          </a:bodyPr>
          <a:lstStyle/>
          <a:p>
            <a:r>
              <a:rPr lang="en-GB" dirty="0"/>
              <a:t>Click to edit title</a:t>
            </a:r>
          </a:p>
        </p:txBody>
      </p:sp>
    </p:spTree>
    <p:extLst>
      <p:ext uri="{BB962C8B-B14F-4D97-AF65-F5344CB8AC3E}">
        <p14:creationId xmlns:p14="http://schemas.microsoft.com/office/powerpoint/2010/main" val="3419907908"/>
      </p:ext>
    </p:extLst>
  </p:cSld>
  <p:clrMap bg1="lt1" tx1="dk1" bg2="lt2" tx2="dk2" accent1="accent1" accent2="accent2" accent3="accent3" accent4="accent4" accent5="accent5" accent6="accent6" hlink="hlink" folHlink="folHlink"/>
  <p:sldLayoutIdLst>
    <p:sldLayoutId id="2147483660" r:id="rId1"/>
    <p:sldLayoutId id="2147483701" r:id="rId2"/>
  </p:sldLayoutIdLst>
  <p:hf hdr="0" ftr="0" dt="0"/>
  <p:txStyles>
    <p:titleStyle>
      <a:lvl1pPr algn="l" defTabSz="457200" rtl="0" eaLnBrk="1" latinLnBrk="0" hangingPunct="1">
        <a:spcBef>
          <a:spcPct val="0"/>
        </a:spcBef>
        <a:buNone/>
        <a:defRPr sz="1600" b="1" kern="1200" spc="-70" baseline="0">
          <a:solidFill>
            <a:schemeClr val="bg1"/>
          </a:solidFill>
          <a:latin typeface="+mj-lt"/>
          <a:ea typeface="+mj-ea"/>
          <a:cs typeface="+mj-cs"/>
        </a:defRPr>
      </a:lvl1pPr>
    </p:titleStyle>
    <p:bodyStyle>
      <a:lvl1pPr marL="360000" indent="-360000" algn="l" defTabSz="457200" rtl="0" eaLnBrk="1" latinLnBrk="0" hangingPunct="1">
        <a:spcBef>
          <a:spcPts val="0"/>
        </a:spcBef>
        <a:buClr>
          <a:srgbClr val="024DA1"/>
        </a:buClr>
        <a:buFont typeface="Symbol" panose="05050102010706020507" pitchFamily="18" charset="2"/>
        <a:buChar char="·"/>
        <a:defRPr lang="en-US" sz="1300" b="0" kern="1100" spc="-50" dirty="0">
          <a:solidFill>
            <a:schemeClr val="tx2"/>
          </a:solidFill>
          <a:latin typeface="+mn-lt"/>
          <a:ea typeface="Open Sans" panose="020B0606030504020204" pitchFamily="34" charset="0"/>
          <a:cs typeface="Arial"/>
        </a:defRPr>
      </a:lvl1pPr>
      <a:lvl2pPr marL="720000" indent="-360000" algn="l" defTabSz="457200" rtl="0" eaLnBrk="1" latinLnBrk="0" hangingPunct="1">
        <a:spcBef>
          <a:spcPts val="0"/>
        </a:spcBef>
        <a:buClr>
          <a:srgbClr val="024DA1"/>
        </a:buClr>
        <a:buFont typeface="Arial" panose="020B0604020202020204" pitchFamily="34" charset="0"/>
        <a:buChar char="○"/>
        <a:defRPr lang="en-US" sz="1300" kern="1100" spc="-50" dirty="0">
          <a:solidFill>
            <a:schemeClr val="tx2"/>
          </a:solidFill>
          <a:latin typeface="+mn-lt"/>
          <a:ea typeface="Open Sans" panose="020B0606030504020204" pitchFamily="34" charset="0"/>
          <a:cs typeface="Arial"/>
        </a:defRPr>
      </a:lvl2pPr>
      <a:lvl3pPr marL="1080000" indent="-360000" algn="l" defTabSz="457200" rtl="0" eaLnBrk="1" latinLnBrk="0" hangingPunct="1">
        <a:spcBef>
          <a:spcPts val="0"/>
        </a:spcBef>
        <a:buClr>
          <a:srgbClr val="024DA1"/>
        </a:buClr>
        <a:buFont typeface="Arial" panose="020B0604020202020204" pitchFamily="34" charset="0"/>
        <a:buChar char="—"/>
        <a:defRPr sz="1300" kern="1200" spc="-50" baseline="0">
          <a:solidFill>
            <a:schemeClr val="tx2"/>
          </a:solidFill>
          <a:latin typeface="+mn-lt"/>
          <a:ea typeface="+mn-ea"/>
          <a:cs typeface="+mn-cs"/>
        </a:defRPr>
      </a:lvl3pPr>
      <a:lvl4pPr marL="1440000" indent="-360000" algn="l" defTabSz="457200" rtl="0" eaLnBrk="1" latinLnBrk="0" hangingPunct="1">
        <a:spcBef>
          <a:spcPts val="0"/>
        </a:spcBef>
        <a:buClr>
          <a:srgbClr val="024DA1"/>
        </a:buClr>
        <a:buFont typeface="Symbol" panose="05050102010706020507" pitchFamily="18" charset="2"/>
        <a:buChar char="·"/>
        <a:defRPr sz="1300" kern="1200" spc="-50" baseline="0">
          <a:solidFill>
            <a:schemeClr val="tx2"/>
          </a:solidFill>
          <a:latin typeface="+mn-lt"/>
          <a:ea typeface="+mn-ea"/>
          <a:cs typeface="+mn-cs"/>
        </a:defRPr>
      </a:lvl4pPr>
      <a:lvl5pPr marL="1800000" indent="-360000" algn="l" defTabSz="457200" rtl="0" eaLnBrk="1" latinLnBrk="0" hangingPunct="1">
        <a:spcBef>
          <a:spcPts val="0"/>
        </a:spcBef>
        <a:buClr>
          <a:srgbClr val="024DA1"/>
        </a:buClr>
        <a:buFont typeface="Arial" panose="020B0604020202020204" pitchFamily="34" charset="0"/>
        <a:buChar char="○"/>
        <a:defRPr sz="1300" kern="1200" spc="-50" baseline="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77" r:id="rId3"/>
    <p:sldLayoutId id="2147483668" r:id="rId4"/>
    <p:sldLayoutId id="2147483669" r:id="rId5"/>
    <p:sldLayoutId id="2147483670" r:id="rId6"/>
    <p:sldLayoutId id="2147483671" r:id="rId7"/>
    <p:sldLayoutId id="2147483672" r:id="rId8"/>
    <p:sldLayoutId id="214748367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65936D4-6B66-BAB4-6BE0-7EFA7F73116D}"/>
              </a:ext>
            </a:extLst>
          </p:cNvPr>
          <p:cNvSpPr>
            <a:spLocks noChangeArrowheads="1"/>
          </p:cNvSpPr>
          <p:nvPr/>
        </p:nvSpPr>
        <p:spPr bwMode="auto">
          <a:xfrm>
            <a:off x="0" y="0"/>
            <a:ext cx="12190413" cy="6856413"/>
          </a:xfrm>
          <a:prstGeom prst="rect">
            <a:avLst/>
          </a:prstGeom>
          <a:solidFill>
            <a:srgbClr val="003366"/>
          </a:solidFill>
          <a:ln>
            <a:noFill/>
          </a:ln>
          <a:effectLst/>
          <a:extLst>
            <a:ext uri="{91240B29-F687-4F45-9708-019B960494DF}">
              <a14:hiddenLine xmlns:a14="http://schemas.microsoft.com/office/drawing/2010/main" w="25560">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83000"/>
              </a:lnSpc>
              <a:buClr>
                <a:srgbClr val="000000"/>
              </a:buClr>
              <a:buSzPct val="100000"/>
              <a:buFont typeface="Times New Roman" panose="02020603050405020304" pitchFamily="18" charset="0"/>
              <a:buNone/>
            </a:pPr>
            <a:endParaRPr lang="en-US" altLang="en-US"/>
          </a:p>
        </p:txBody>
      </p:sp>
      <p:sp>
        <p:nvSpPr>
          <p:cNvPr id="1027" name="Line 2">
            <a:extLst>
              <a:ext uri="{FF2B5EF4-FFF2-40B4-BE49-F238E27FC236}">
                <a16:creationId xmlns:a16="http://schemas.microsoft.com/office/drawing/2014/main" id="{D4040575-EB90-89AF-E3E7-95B2137CBD3E}"/>
              </a:ext>
            </a:extLst>
          </p:cNvPr>
          <p:cNvSpPr>
            <a:spLocks noChangeShapeType="1"/>
          </p:cNvSpPr>
          <p:nvPr/>
        </p:nvSpPr>
        <p:spPr bwMode="auto">
          <a:xfrm>
            <a:off x="427038" y="6294438"/>
            <a:ext cx="11293475" cy="1587"/>
          </a:xfrm>
          <a:prstGeom prst="line">
            <a:avLst/>
          </a:prstGeom>
          <a:noFill/>
          <a:ln w="19080">
            <a:solidFill>
              <a:srgbClr val="3E71B7"/>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aphicFrame>
        <p:nvGraphicFramePr>
          <p:cNvPr id="1028" name="Object 3">
            <a:extLst>
              <a:ext uri="{FF2B5EF4-FFF2-40B4-BE49-F238E27FC236}">
                <a16:creationId xmlns:a16="http://schemas.microsoft.com/office/drawing/2014/main" id="{C5AD0DD1-5008-37A1-3AF9-6854F8A74D40}"/>
              </a:ext>
            </a:extLst>
          </p:cNvPr>
          <p:cNvGraphicFramePr>
            <a:graphicFrameLocks noChangeAspect="1"/>
          </p:cNvGraphicFramePr>
          <p:nvPr/>
        </p:nvGraphicFramePr>
        <p:xfrm>
          <a:off x="423863" y="244475"/>
          <a:ext cx="2640012" cy="1157288"/>
        </p:xfrm>
        <a:graphic>
          <a:graphicData uri="http://schemas.openxmlformats.org/presentationml/2006/ole">
            <mc:AlternateContent xmlns:mc="http://schemas.openxmlformats.org/markup-compatibility/2006">
              <mc:Choice xmlns:v="urn:schemas-microsoft-com:vml" Requires="v">
                <p:oleObj r:id="rId12" imgW="2502623" imgH="1097386" progId="">
                  <p:embed/>
                </p:oleObj>
              </mc:Choice>
              <mc:Fallback>
                <p:oleObj r:id="rId12" imgW="2502623" imgH="1097386" progId="">
                  <p:embed/>
                  <p:pic>
                    <p:nvPicPr>
                      <p:cNvPr id="1028" name="Object 3">
                        <a:extLst>
                          <a:ext uri="{FF2B5EF4-FFF2-40B4-BE49-F238E27FC236}">
                            <a16:creationId xmlns:a16="http://schemas.microsoft.com/office/drawing/2014/main" id="{C5AD0DD1-5008-37A1-3AF9-6854F8A74D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863" y="244475"/>
                        <a:ext cx="2640012" cy="1157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9" name="Rectangle 4">
            <a:extLst>
              <a:ext uri="{FF2B5EF4-FFF2-40B4-BE49-F238E27FC236}">
                <a16:creationId xmlns:a16="http://schemas.microsoft.com/office/drawing/2014/main" id="{B871D63D-9C3F-90A1-F96C-1C5184223E07}"/>
              </a:ext>
            </a:extLst>
          </p:cNvPr>
          <p:cNvSpPr>
            <a:spLocks noGrp="1" noChangeArrowheads="1"/>
          </p:cNvSpPr>
          <p:nvPr>
            <p:ph type="title"/>
          </p:nvPr>
        </p:nvSpPr>
        <p:spPr bwMode="auto">
          <a:xfrm>
            <a:off x="3287713" y="273050"/>
            <a:ext cx="82931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30" name="Rectangle 5">
            <a:extLst>
              <a:ext uri="{FF2B5EF4-FFF2-40B4-BE49-F238E27FC236}">
                <a16:creationId xmlns:a16="http://schemas.microsoft.com/office/drawing/2014/main" id="{B9977D35-DE0A-C543-5C74-D4242DDAD197}"/>
              </a:ext>
            </a:extLst>
          </p:cNvPr>
          <p:cNvSpPr>
            <a:spLocks noGrp="1" noChangeArrowheads="1"/>
          </p:cNvSpPr>
          <p:nvPr>
            <p:ph type="body" idx="1"/>
          </p:nvPr>
        </p:nvSpPr>
        <p:spPr bwMode="auto">
          <a:xfrm>
            <a:off x="609600" y="1604963"/>
            <a:ext cx="109712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6896"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87" r:id="rId5"/>
    <p:sldLayoutId id="2147483695" r:id="rId6"/>
    <p:sldLayoutId id="2147483696" r:id="rId7"/>
    <p:sldLayoutId id="2147483697" r:id="rId8"/>
    <p:sldLayoutId id="2147483698" r:id="rId9"/>
    <p:sldLayoutId id="2147483699" r:id="rId10"/>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2800" kern="1200">
          <a:solidFill>
            <a:schemeClr val="bg1"/>
          </a:solidFill>
          <a:latin typeface="Calibri" panose="020F0502020204030204" pitchFamily="34" charset="0"/>
          <a:ea typeface="+mj-ea"/>
          <a:cs typeface="Calibri" panose="020F0502020204030204" pitchFamily="34" charset="0"/>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2800">
          <a:solidFill>
            <a:schemeClr val="bg1"/>
          </a:solidFill>
          <a:latin typeface="Calibri" panose="020F0502020204030204" pitchFamily="34" charset="0"/>
          <a:cs typeface="Calibri" panose="020F0502020204030204" pitchFamily="34" charset="0"/>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2800">
          <a:solidFill>
            <a:schemeClr val="bg1"/>
          </a:solidFill>
          <a:latin typeface="Calibri" panose="020F0502020204030204" pitchFamily="34" charset="0"/>
          <a:cs typeface="Calibri" panose="020F0502020204030204" pitchFamily="34" charset="0"/>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2800">
          <a:solidFill>
            <a:schemeClr val="bg1"/>
          </a:solidFill>
          <a:latin typeface="Calibri" panose="020F0502020204030204" pitchFamily="34" charset="0"/>
          <a:cs typeface="Calibri" panose="020F0502020204030204" pitchFamily="34" charset="0"/>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2800">
          <a:solidFill>
            <a:schemeClr val="bg1"/>
          </a:solidFill>
          <a:latin typeface="Calibri" panose="020F0502020204030204" pitchFamily="34" charset="0"/>
          <a:cs typeface="Calibri" panose="020F0502020204030204" pitchFamily="34" charset="0"/>
        </a:defRPr>
      </a:lvl5pPr>
      <a:lvl6pPr marL="2514600" indent="-228600" algn="l" defTabSz="457200"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6pPr>
      <a:lvl7pPr marL="2971800" indent="-228600" algn="l" defTabSz="457200"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7pPr>
      <a:lvl8pPr marL="3429000" indent="-228600" algn="l" defTabSz="457200"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8pPr>
      <a:lvl9pPr marL="3886200" indent="-228600" algn="l" defTabSz="457200"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cs typeface="DejaVu Sans" charset="0"/>
        </a:defRPr>
      </a:lvl9pPr>
    </p:titleStyle>
    <p:bodyStyle>
      <a:lvl1pPr marL="457200" indent="-457200" algn="l" defTabSz="457200" rtl="0" eaLnBrk="0" fontAlgn="base" hangingPunct="0">
        <a:spcBef>
          <a:spcPts val="1425"/>
        </a:spcBef>
        <a:spcAft>
          <a:spcPct val="0"/>
        </a:spcAft>
        <a:buClr>
          <a:schemeClr val="bg1"/>
        </a:buClr>
        <a:buSzPct val="100000"/>
        <a:buFont typeface="Arial" panose="020B0604020202020204" pitchFamily="34" charset="0"/>
        <a:buChar char="•"/>
        <a:defRPr sz="2800" kern="1200">
          <a:solidFill>
            <a:schemeClr val="bg1"/>
          </a:solidFill>
          <a:latin typeface="Calibri" panose="020F0502020204030204" pitchFamily="34" charset="0"/>
          <a:ea typeface="+mn-ea"/>
          <a:cs typeface="Calibri" panose="020F0502020204030204" pitchFamily="34" charset="0"/>
        </a:defRPr>
      </a:lvl1pPr>
      <a:lvl2pPr marL="800100" indent="-342900" algn="l" defTabSz="457200" rtl="0" eaLnBrk="0" fontAlgn="base" hangingPunct="0">
        <a:spcBef>
          <a:spcPts val="1138"/>
        </a:spcBef>
        <a:spcAft>
          <a:spcPct val="0"/>
        </a:spcAft>
        <a:buClr>
          <a:schemeClr val="bg1"/>
        </a:buClr>
        <a:buSzPct val="100000"/>
        <a:buFont typeface="Arial" panose="020B0604020202020204" pitchFamily="34" charset="0"/>
        <a:buChar char="•"/>
        <a:defRPr sz="2400" kern="1200">
          <a:solidFill>
            <a:schemeClr val="bg1"/>
          </a:solidFill>
          <a:latin typeface="Calibri" panose="020F0502020204030204" pitchFamily="34" charset="0"/>
          <a:ea typeface="+mn-ea"/>
          <a:cs typeface="Calibri" panose="020F0502020204030204" pitchFamily="34" charset="0"/>
        </a:defRPr>
      </a:lvl2pPr>
      <a:lvl3pPr marL="1257300" indent="-342900" algn="l" defTabSz="457200" rtl="0" eaLnBrk="0" fontAlgn="base" hangingPunct="0">
        <a:spcBef>
          <a:spcPts val="850"/>
        </a:spcBef>
        <a:spcAft>
          <a:spcPct val="0"/>
        </a:spcAft>
        <a:buClr>
          <a:schemeClr val="bg1"/>
        </a:buClr>
        <a:buSzPct val="100000"/>
        <a:buFont typeface="Arial" panose="020B0604020202020204" pitchFamily="34" charset="0"/>
        <a:buChar char="•"/>
        <a:defRPr sz="2400" kern="1200">
          <a:solidFill>
            <a:schemeClr val="bg1"/>
          </a:solidFill>
          <a:latin typeface="Calibri" panose="020F0502020204030204" pitchFamily="34" charset="0"/>
          <a:ea typeface="+mn-ea"/>
          <a:cs typeface="Calibri" panose="020F0502020204030204" pitchFamily="34" charset="0"/>
        </a:defRPr>
      </a:lvl3pPr>
      <a:lvl4pPr marL="1714500" indent="-342900" algn="l" defTabSz="457200" rtl="0" eaLnBrk="0" fontAlgn="base" hangingPunct="0">
        <a:spcBef>
          <a:spcPts val="575"/>
        </a:spcBef>
        <a:spcAft>
          <a:spcPct val="0"/>
        </a:spcAft>
        <a:buClr>
          <a:schemeClr val="bg1"/>
        </a:buClr>
        <a:buSzPct val="100000"/>
        <a:buFont typeface="Arial" panose="020B0604020202020204" pitchFamily="34" charset="0"/>
        <a:buChar char="•"/>
        <a:defRPr sz="2400" kern="1200">
          <a:solidFill>
            <a:schemeClr val="bg1"/>
          </a:solidFill>
          <a:latin typeface="Calibri" panose="020F0502020204030204" pitchFamily="34" charset="0"/>
          <a:ea typeface="+mn-ea"/>
          <a:cs typeface="Calibri" panose="020F0502020204030204" pitchFamily="34" charset="0"/>
        </a:defRPr>
      </a:lvl4pPr>
      <a:lvl5pPr marL="2171700" indent="-342900" algn="l" defTabSz="457200" rtl="0" eaLnBrk="0" fontAlgn="base" hangingPunct="0">
        <a:spcBef>
          <a:spcPts val="288"/>
        </a:spcBef>
        <a:spcAft>
          <a:spcPct val="0"/>
        </a:spcAft>
        <a:buClr>
          <a:schemeClr val="bg1"/>
        </a:buClr>
        <a:buSzPct val="100000"/>
        <a:buFont typeface="Arial" panose="020B0604020202020204" pitchFamily="34" charset="0"/>
        <a:buChar char="•"/>
        <a:defRPr sz="200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1"/>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799">
                <a:solidFill>
                  <a:schemeClr val="tx1">
                    <a:tint val="75000"/>
                  </a:schemeClr>
                </a:solidFill>
              </a:defRPr>
            </a:lvl1pPr>
          </a:lstStyle>
          <a:p>
            <a:fld id="{1D8BD707-D9CF-40AE-B4C6-C98DA3205C09}" type="datetimeFigureOut">
              <a:rPr lang="en-US" smtClean="0"/>
              <a:pPr/>
              <a:t>10/10/2025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7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799">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50" r:id="rId2"/>
    <p:sldLayoutId id="2147483651" r:id="rId3"/>
    <p:sldLayoutId id="2147483652" r:id="rId4"/>
    <p:sldLayoutId id="2147483653" r:id="rId5"/>
    <p:sldLayoutId id="2147483707" r:id="rId6"/>
    <p:sldLayoutId id="2147483655" r:id="rId7"/>
    <p:sldLayoutId id="2147483656" r:id="rId8"/>
    <p:sldLayoutId id="2147483657" r:id="rId9"/>
    <p:sldLayoutId id="2147483658" r:id="rId10"/>
    <p:sldLayoutId id="2147483659" r:id="rId11"/>
  </p:sldLayoutIdLst>
  <p:txStyles>
    <p:titleStyle>
      <a:lvl1pPr algn="ctr" defTabSz="914308" rtl="0" eaLnBrk="1" latinLnBrk="0" hangingPunct="1">
        <a:spcBef>
          <a:spcPct val="0"/>
        </a:spcBef>
        <a:buNone/>
        <a:defRPr sz="4399" kern="1200">
          <a:solidFill>
            <a:schemeClr val="tx1"/>
          </a:solidFill>
          <a:latin typeface="+mj-lt"/>
          <a:ea typeface="+mj-ea"/>
          <a:cs typeface="+mj-cs"/>
        </a:defRPr>
      </a:lvl1pPr>
    </p:titleStyle>
    <p:bodyStyle>
      <a:lvl1pPr marL="342866" indent="-342866" algn="l" defTabSz="9143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1" algn="l" defTabSz="914308"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885" indent="-228578" algn="l" defTabSz="914308" rtl="0" eaLnBrk="1" latinLnBrk="0" hangingPunct="1">
        <a:spcBef>
          <a:spcPct val="20000"/>
        </a:spcBef>
        <a:buFont typeface="Arial" pitchFamily="34" charset="0"/>
        <a:buChar char="•"/>
        <a:defRPr sz="2401" kern="1200">
          <a:solidFill>
            <a:schemeClr val="tx1"/>
          </a:solidFill>
          <a:latin typeface="+mn-lt"/>
          <a:ea typeface="+mn-ea"/>
          <a:cs typeface="+mn-cs"/>
        </a:defRPr>
      </a:lvl3pPr>
      <a:lvl4pPr marL="1600040" indent="-228578"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8"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8" indent="-228578"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8"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8"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8" algn="l" defTabSz="9143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8" rtl="0" eaLnBrk="1" latinLnBrk="0" hangingPunct="1">
        <a:defRPr sz="1800" kern="1200">
          <a:solidFill>
            <a:schemeClr val="tx1"/>
          </a:solidFill>
          <a:latin typeface="+mn-lt"/>
          <a:ea typeface="+mn-ea"/>
          <a:cs typeface="+mn-cs"/>
        </a:defRPr>
      </a:lvl1pPr>
      <a:lvl2pPr marL="457155" algn="l" defTabSz="914308" rtl="0" eaLnBrk="1" latinLnBrk="0" hangingPunct="1">
        <a:defRPr sz="1800" kern="1200">
          <a:solidFill>
            <a:schemeClr val="tx1"/>
          </a:solidFill>
          <a:latin typeface="+mn-lt"/>
          <a:ea typeface="+mn-ea"/>
          <a:cs typeface="+mn-cs"/>
        </a:defRPr>
      </a:lvl2pPr>
      <a:lvl3pPr marL="914308" algn="l" defTabSz="914308" rtl="0" eaLnBrk="1" latinLnBrk="0" hangingPunct="1">
        <a:defRPr sz="1800" kern="1200">
          <a:solidFill>
            <a:schemeClr val="tx1"/>
          </a:solidFill>
          <a:latin typeface="+mn-lt"/>
          <a:ea typeface="+mn-ea"/>
          <a:cs typeface="+mn-cs"/>
        </a:defRPr>
      </a:lvl3pPr>
      <a:lvl4pPr marL="1371463" algn="l" defTabSz="914308" rtl="0" eaLnBrk="1" latinLnBrk="0" hangingPunct="1">
        <a:defRPr sz="1800" kern="1200">
          <a:solidFill>
            <a:schemeClr val="tx1"/>
          </a:solidFill>
          <a:latin typeface="+mn-lt"/>
          <a:ea typeface="+mn-ea"/>
          <a:cs typeface="+mn-cs"/>
        </a:defRPr>
      </a:lvl4pPr>
      <a:lvl5pPr marL="1828618" algn="l" defTabSz="914308" rtl="0" eaLnBrk="1" latinLnBrk="0" hangingPunct="1">
        <a:defRPr sz="1800" kern="1200">
          <a:solidFill>
            <a:schemeClr val="tx1"/>
          </a:solidFill>
          <a:latin typeface="+mn-lt"/>
          <a:ea typeface="+mn-ea"/>
          <a:cs typeface="+mn-cs"/>
        </a:defRPr>
      </a:lvl5pPr>
      <a:lvl6pPr marL="2285771" algn="l" defTabSz="914308" rtl="0" eaLnBrk="1" latinLnBrk="0" hangingPunct="1">
        <a:defRPr sz="1800" kern="1200">
          <a:solidFill>
            <a:schemeClr val="tx1"/>
          </a:solidFill>
          <a:latin typeface="+mn-lt"/>
          <a:ea typeface="+mn-ea"/>
          <a:cs typeface="+mn-cs"/>
        </a:defRPr>
      </a:lvl6pPr>
      <a:lvl7pPr marL="2742926" algn="l" defTabSz="914308" rtl="0" eaLnBrk="1" latinLnBrk="0" hangingPunct="1">
        <a:defRPr sz="1800" kern="1200">
          <a:solidFill>
            <a:schemeClr val="tx1"/>
          </a:solidFill>
          <a:latin typeface="+mn-lt"/>
          <a:ea typeface="+mn-ea"/>
          <a:cs typeface="+mn-cs"/>
        </a:defRPr>
      </a:lvl7pPr>
      <a:lvl8pPr marL="3200081" algn="l" defTabSz="914308" rtl="0" eaLnBrk="1" latinLnBrk="0" hangingPunct="1">
        <a:defRPr sz="1800" kern="1200">
          <a:solidFill>
            <a:schemeClr val="tx1"/>
          </a:solidFill>
          <a:latin typeface="+mn-lt"/>
          <a:ea typeface="+mn-ea"/>
          <a:cs typeface="+mn-cs"/>
        </a:defRPr>
      </a:lvl8pPr>
      <a:lvl9pPr marL="3657233" algn="l" defTabSz="91430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wipo.int/amc/en/goodoffices/" TargetMode="External"/><Relationship Id="rId7" Type="http://schemas.openxmlformats.org/officeDocument/2006/relationships/image" Target="../media/image33.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hyperlink" Target="https://www.wipo.int/amc/en/eadr/" TargetMode="External"/><Relationship Id="rId4" Type="http://schemas.openxmlformats.org/officeDocument/2006/relationships/hyperlink" Target="https://www.wipo.int/amc/en/clauses/index.html" TargetMode="External"/><Relationship Id="rId9"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5.sv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4.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jpe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45.xml"/><Relationship Id="rId5" Type="http://schemas.openxmlformats.org/officeDocument/2006/relationships/image" Target="../media/image55.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45.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63.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7.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borrosa de una persona&#10;&#10;El contenido generado por IA puede ser incorrecto.">
            <a:extLst>
              <a:ext uri="{FF2B5EF4-FFF2-40B4-BE49-F238E27FC236}">
                <a16:creationId xmlns:a16="http://schemas.microsoft.com/office/drawing/2014/main" id="{07FBD991-E83A-6BBE-6B0C-05807A3203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54"/>
            <a:ext cx="12194942" cy="6856346"/>
          </a:xfrm>
          <a:prstGeom prst="rect">
            <a:avLst/>
          </a:prstGeom>
        </p:spPr>
      </p:pic>
      <p:sp>
        <p:nvSpPr>
          <p:cNvPr id="2" name="Title 1">
            <a:extLst>
              <a:ext uri="{FF2B5EF4-FFF2-40B4-BE49-F238E27FC236}">
                <a16:creationId xmlns:a16="http://schemas.microsoft.com/office/drawing/2014/main" id="{728CBA96-49F2-415A-A594-AF295F790E15}"/>
              </a:ext>
            </a:extLst>
          </p:cNvPr>
          <p:cNvSpPr>
            <a:spLocks noGrp="1"/>
          </p:cNvSpPr>
          <p:nvPr>
            <p:ph type="ctrTitle"/>
          </p:nvPr>
        </p:nvSpPr>
        <p:spPr>
          <a:xfrm>
            <a:off x="490888" y="4620916"/>
            <a:ext cx="6986358" cy="646906"/>
          </a:xfrm>
          <a:noFill/>
        </p:spPr>
        <p:txBody>
          <a:bodyPr>
            <a:normAutofit fontScale="90000"/>
          </a:bodyPr>
          <a:lstStyle/>
          <a:p>
            <a:pPr algn="l"/>
            <a:r>
              <a:rPr lang="en-US" sz="3600" b="1" dirty="0">
                <a:solidFill>
                  <a:schemeClr val="bg1"/>
                </a:solidFill>
                <a:latin typeface="Arial" panose="020B0604020202020204" pitchFamily="34" charset="0"/>
                <a:cs typeface="Arial" panose="020B0604020202020204" pitchFamily="34" charset="0"/>
              </a:rPr>
              <a:t>Session V.  Showcasing IP Mediation</a:t>
            </a:r>
          </a:p>
        </p:txBody>
      </p:sp>
      <p:pic>
        <p:nvPicPr>
          <p:cNvPr id="8" name="Imagen 7" descr="Logotipo&#10;&#10;El contenido generado por IA puede ser incorrecto.">
            <a:extLst>
              <a:ext uri="{FF2B5EF4-FFF2-40B4-BE49-F238E27FC236}">
                <a16:creationId xmlns:a16="http://schemas.microsoft.com/office/drawing/2014/main" id="{DBFA0194-A86B-9597-7FA1-7449B05C88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517" y="377208"/>
            <a:ext cx="1713297" cy="718797"/>
          </a:xfrm>
          <a:prstGeom prst="rect">
            <a:avLst/>
          </a:prstGeom>
        </p:spPr>
      </p:pic>
      <p:pic>
        <p:nvPicPr>
          <p:cNvPr id="26" name="Imagen 25" descr="Interfaz de usuario gráfica, Texto, Aplicación&#10;&#10;El contenido generado por IA puede ser incorrecto.">
            <a:extLst>
              <a:ext uri="{FF2B5EF4-FFF2-40B4-BE49-F238E27FC236}">
                <a16:creationId xmlns:a16="http://schemas.microsoft.com/office/drawing/2014/main" id="{8DD00054-D03E-10F9-1666-C38C1227671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90888" y="1341321"/>
            <a:ext cx="3830812" cy="1328285"/>
          </a:xfrm>
          <a:prstGeom prst="rect">
            <a:avLst/>
          </a:prstGeom>
        </p:spPr>
      </p:pic>
      <p:pic>
        <p:nvPicPr>
          <p:cNvPr id="27" name="Imagen 26" descr="Interfaz de usuario gráfica, Texto, Aplicación&#10;&#10;El contenido generado por IA puede ser incorrecto.">
            <a:extLst>
              <a:ext uri="{FF2B5EF4-FFF2-40B4-BE49-F238E27FC236}">
                <a16:creationId xmlns:a16="http://schemas.microsoft.com/office/drawing/2014/main" id="{86775F8E-AEF4-7170-AE32-1BFEC1EA7BC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90888" y="2669606"/>
            <a:ext cx="3830812" cy="399708"/>
          </a:xfrm>
          <a:prstGeom prst="rect">
            <a:avLst/>
          </a:prstGeom>
        </p:spPr>
      </p:pic>
    </p:spTree>
    <p:extLst>
      <p:ext uri="{BB962C8B-B14F-4D97-AF65-F5344CB8AC3E}">
        <p14:creationId xmlns:p14="http://schemas.microsoft.com/office/powerpoint/2010/main" val="172397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35226-9BB9-4990-E13E-60540770DBF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51E8DE4-715E-CF45-283F-28F40FE7E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00" y="216816"/>
            <a:ext cx="2973688" cy="1195960"/>
          </a:xfrm>
          <a:prstGeom prst="rect">
            <a:avLst/>
          </a:prstGeom>
          <a:noFill/>
          <a:extLst>
            <a:ext uri="{909E8E84-426E-40DD-AFC4-6F175D3DCCD1}">
              <a14:hiddenFill xmlns:a14="http://schemas.microsoft.com/office/drawing/2010/main">
                <a:solidFill>
                  <a:srgbClr val="FFFFFF"/>
                </a:solidFill>
              </a14:hiddenFill>
            </a:ext>
          </a:extLst>
        </p:spPr>
      </p:pic>
      <p:sp>
        <p:nvSpPr>
          <p:cNvPr id="3" name="PoljeZBesedilom 2">
            <a:extLst>
              <a:ext uri="{FF2B5EF4-FFF2-40B4-BE49-F238E27FC236}">
                <a16:creationId xmlns:a16="http://schemas.microsoft.com/office/drawing/2014/main" id="{405A2D48-C8E5-FD56-FAF4-D5BF919E357D}"/>
              </a:ext>
            </a:extLst>
          </p:cNvPr>
          <p:cNvSpPr txBox="1"/>
          <p:nvPr/>
        </p:nvSpPr>
        <p:spPr>
          <a:xfrm>
            <a:off x="1055440" y="1628800"/>
            <a:ext cx="8376592" cy="3027239"/>
          </a:xfrm>
          <a:prstGeom prst="rect">
            <a:avLst/>
          </a:prstGeom>
          <a:noFill/>
        </p:spPr>
        <p:txBody>
          <a:bodyPr wrap="square">
            <a:spAutoFit/>
          </a:bodyPr>
          <a:lstStyle/>
          <a:p>
            <a:pPr>
              <a:lnSpc>
                <a:spcPct val="115000"/>
              </a:lnSpc>
              <a:spcAft>
                <a:spcPts val="600"/>
              </a:spcAft>
              <a:buNone/>
            </a:pPr>
            <a:r>
              <a:rPr lang="sl-SI" sz="1800" kern="100" dirty="0">
                <a:effectLst/>
                <a:highlight>
                  <a:srgbClr val="00FFFF"/>
                </a:highlight>
                <a:latin typeface="Arial" panose="020B0604020202020204" pitchFamily="34" charset="0"/>
                <a:ea typeface="Aptos" panose="020B0004020202020204" pitchFamily="34" charset="0"/>
                <a:cs typeface="Times New Roman" panose="02020603050405020304" pitchFamily="18" charset="0"/>
              </a:rPr>
              <a:t> </a:t>
            </a:r>
            <a:endParaRPr lang="en-SI"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1200"/>
              </a:spcAft>
              <a:buFont typeface="Arial" panose="020B0604020202020204" pitchFamily="34" charset="0"/>
              <a:buChar char="•"/>
              <a:tabLst>
                <a:tab pos="457200" algn="l"/>
              </a:tabLst>
            </a:pPr>
            <a:r>
              <a:rPr lang="en-GB" sz="2200" kern="100" dirty="0">
                <a:solidFill>
                  <a:schemeClr val="bg1"/>
                </a:solidFill>
                <a:effectLst/>
                <a:ea typeface="Calibri" panose="020F0502020204030204" pitchFamily="34" charset="0"/>
                <a:cs typeface="Calibri" panose="020F0502020204030204" pitchFamily="34" charset="0"/>
              </a:rPr>
              <a:t>Mediation</a:t>
            </a:r>
            <a:endParaRPr lang="en-SI" sz="2200" kern="100" dirty="0">
              <a:solidFill>
                <a:schemeClr val="bg1"/>
              </a:solidFill>
              <a:effectLst/>
              <a:ea typeface="Calibri" panose="020F0502020204030204" pitchFamily="34" charset="0"/>
              <a:cs typeface="Calibri" panose="020F0502020204030204" pitchFamily="34" charset="0"/>
            </a:endParaRPr>
          </a:p>
          <a:p>
            <a:pPr marL="342900" lvl="0" indent="-342900">
              <a:lnSpc>
                <a:spcPct val="115000"/>
              </a:lnSpc>
              <a:spcAft>
                <a:spcPts val="1200"/>
              </a:spcAft>
              <a:buFont typeface="Arial" panose="020B0604020202020204" pitchFamily="34" charset="0"/>
              <a:buChar char="•"/>
              <a:tabLst>
                <a:tab pos="457200" algn="l"/>
              </a:tabLst>
            </a:pPr>
            <a:r>
              <a:rPr lang="en-GB" sz="2200" kern="100" dirty="0">
                <a:solidFill>
                  <a:schemeClr val="bg1"/>
                </a:solidFill>
                <a:effectLst/>
                <a:ea typeface="Calibri" panose="020F0502020204030204" pitchFamily="34" charset="0"/>
                <a:cs typeface="Calibri" panose="020F0502020204030204" pitchFamily="34" charset="0"/>
              </a:rPr>
              <a:t>Arbitration </a:t>
            </a:r>
            <a:endParaRPr lang="en-SI" sz="2200" kern="100" dirty="0">
              <a:solidFill>
                <a:schemeClr val="bg1"/>
              </a:solidFill>
              <a:effectLst/>
              <a:ea typeface="Calibri" panose="020F0502020204030204" pitchFamily="34" charset="0"/>
              <a:cs typeface="Calibri" panose="020F0502020204030204" pitchFamily="34" charset="0"/>
            </a:endParaRPr>
          </a:p>
          <a:p>
            <a:pPr marL="342900" lvl="0" indent="-342900">
              <a:lnSpc>
                <a:spcPct val="115000"/>
              </a:lnSpc>
              <a:spcAft>
                <a:spcPts val="1200"/>
              </a:spcAft>
              <a:buFont typeface="Arial" panose="020B0604020202020204" pitchFamily="34" charset="0"/>
              <a:buChar char="•"/>
              <a:tabLst>
                <a:tab pos="457200" algn="l"/>
              </a:tabLst>
            </a:pPr>
            <a:r>
              <a:rPr lang="en-GB" sz="2200" kern="100" dirty="0">
                <a:solidFill>
                  <a:schemeClr val="bg1"/>
                </a:solidFill>
                <a:effectLst/>
                <a:ea typeface="Calibri" panose="020F0502020204030204" pitchFamily="34" charset="0"/>
                <a:cs typeface="Calibri" panose="020F0502020204030204" pitchFamily="34" charset="0"/>
              </a:rPr>
              <a:t>Expert determination services </a:t>
            </a:r>
            <a:endParaRPr lang="en-SI" sz="2200" kern="100" dirty="0">
              <a:solidFill>
                <a:schemeClr val="bg1"/>
              </a:solidFill>
              <a:effectLst/>
              <a:ea typeface="Calibri" panose="020F0502020204030204" pitchFamily="34" charset="0"/>
              <a:cs typeface="Calibri" panose="020F0502020204030204" pitchFamily="34" charset="0"/>
            </a:endParaRPr>
          </a:p>
          <a:p>
            <a:pPr marL="228600">
              <a:lnSpc>
                <a:spcPct val="115000"/>
              </a:lnSpc>
              <a:spcAft>
                <a:spcPts val="1200"/>
              </a:spcAft>
              <a:buNone/>
            </a:pPr>
            <a:r>
              <a:rPr lang="en-GB" sz="2200" kern="100" dirty="0">
                <a:solidFill>
                  <a:schemeClr val="bg1"/>
                </a:solidFill>
                <a:effectLst/>
                <a:ea typeface="Calibri" panose="020F0502020204030204" pitchFamily="34" charset="0"/>
                <a:cs typeface="Calibri" panose="020F0502020204030204" pitchFamily="34" charset="0"/>
              </a:rPr>
              <a:t>+ hybrid process combinations (</a:t>
            </a:r>
            <a:r>
              <a:rPr lang="sl-SI" sz="2200" kern="100" dirty="0">
                <a:solidFill>
                  <a:schemeClr val="bg1"/>
                </a:solidFill>
                <a:effectLst/>
                <a:ea typeface="Calibri" panose="020F0502020204030204" pitchFamily="34" charset="0"/>
                <a:cs typeface="Calibri" panose="020F0502020204030204" pitchFamily="34" charset="0"/>
              </a:rPr>
              <a:t>med-</a:t>
            </a:r>
            <a:r>
              <a:rPr lang="sl-SI" sz="2200" kern="100" dirty="0" err="1">
                <a:solidFill>
                  <a:schemeClr val="bg1"/>
                </a:solidFill>
                <a:effectLst/>
                <a:ea typeface="Calibri" panose="020F0502020204030204" pitchFamily="34" charset="0"/>
                <a:cs typeface="Calibri" panose="020F0502020204030204" pitchFamily="34" charset="0"/>
              </a:rPr>
              <a:t>arb</a:t>
            </a:r>
            <a:r>
              <a:rPr lang="sl-SI" sz="2200" kern="100" dirty="0">
                <a:solidFill>
                  <a:schemeClr val="bg1"/>
                </a:solidFill>
                <a:effectLst/>
                <a:ea typeface="Calibri" panose="020F0502020204030204" pitchFamily="34" charset="0"/>
                <a:cs typeface="Calibri" panose="020F0502020204030204" pitchFamily="34" charset="0"/>
              </a:rPr>
              <a:t>, </a:t>
            </a:r>
            <a:r>
              <a:rPr lang="sl-SI" sz="2200" kern="100" dirty="0" err="1">
                <a:solidFill>
                  <a:schemeClr val="bg1"/>
                </a:solidFill>
                <a:effectLst/>
                <a:ea typeface="Calibri" panose="020F0502020204030204" pitchFamily="34" charset="0"/>
                <a:cs typeface="Calibri" panose="020F0502020204030204" pitchFamily="34" charset="0"/>
              </a:rPr>
              <a:t>arb</a:t>
            </a:r>
            <a:r>
              <a:rPr lang="sl-SI" sz="2200" kern="100" dirty="0">
                <a:solidFill>
                  <a:schemeClr val="bg1"/>
                </a:solidFill>
                <a:effectLst/>
                <a:ea typeface="Calibri" panose="020F0502020204030204" pitchFamily="34" charset="0"/>
                <a:cs typeface="Calibri" panose="020F0502020204030204" pitchFamily="34" charset="0"/>
              </a:rPr>
              <a:t>-med, med-</a:t>
            </a:r>
            <a:r>
              <a:rPr lang="sl-SI" sz="2200" kern="100" dirty="0" err="1">
                <a:solidFill>
                  <a:schemeClr val="bg1"/>
                </a:solidFill>
                <a:effectLst/>
                <a:ea typeface="Calibri" panose="020F0502020204030204" pitchFamily="34" charset="0"/>
                <a:cs typeface="Calibri" panose="020F0502020204030204" pitchFamily="34" charset="0"/>
              </a:rPr>
              <a:t>arb</a:t>
            </a:r>
            <a:r>
              <a:rPr lang="sl-SI" sz="2200" kern="100" dirty="0">
                <a:solidFill>
                  <a:schemeClr val="bg1"/>
                </a:solidFill>
                <a:effectLst/>
                <a:ea typeface="Calibri" panose="020F0502020204030204" pitchFamily="34" charset="0"/>
                <a:cs typeface="Calibri" panose="020F0502020204030204" pitchFamily="34" charset="0"/>
              </a:rPr>
              <a:t>-med)</a:t>
            </a:r>
            <a:endParaRPr lang="en-SI" sz="2200" kern="100" dirty="0">
              <a:solidFill>
                <a:schemeClr val="bg1"/>
              </a:solidFill>
              <a:effectLst/>
              <a:ea typeface="Calibri" panose="020F0502020204030204" pitchFamily="34" charset="0"/>
              <a:cs typeface="Calibri" panose="020F0502020204030204" pitchFamily="34" charset="0"/>
            </a:endParaRPr>
          </a:p>
          <a:p>
            <a:pPr marL="342900" lvl="0" indent="-342900">
              <a:lnSpc>
                <a:spcPct val="115000"/>
              </a:lnSpc>
              <a:spcAft>
                <a:spcPts val="1200"/>
              </a:spcAft>
              <a:buFont typeface="Arial" panose="020B0604020202020204" pitchFamily="34" charset="0"/>
              <a:buChar char="•"/>
              <a:tabLst>
                <a:tab pos="457200" algn="l"/>
              </a:tabLst>
            </a:pPr>
            <a:r>
              <a:rPr lang="en-GB" sz="2200" kern="100" dirty="0">
                <a:solidFill>
                  <a:schemeClr val="bg1"/>
                </a:solidFill>
                <a:effectLst/>
                <a:ea typeface="Calibri" panose="020F0502020204030204" pitchFamily="34" charset="0"/>
                <a:cs typeface="Calibri" panose="020F0502020204030204" pitchFamily="34" charset="0"/>
              </a:rPr>
              <a:t>Early neutral evaluation</a:t>
            </a:r>
            <a:endParaRPr lang="en-SI" sz="2200" kern="100" dirty="0">
              <a:solidFill>
                <a:schemeClr val="bg1"/>
              </a:solidFill>
              <a:effectLst/>
              <a:ea typeface="Calibri" panose="020F0502020204030204" pitchFamily="34" charset="0"/>
              <a:cs typeface="Calibri" panose="020F0502020204030204" pitchFamily="34" charset="0"/>
            </a:endParaRPr>
          </a:p>
        </p:txBody>
      </p:sp>
      <p:sp>
        <p:nvSpPr>
          <p:cNvPr id="4" name="PoljeZBesedilom 3">
            <a:extLst>
              <a:ext uri="{FF2B5EF4-FFF2-40B4-BE49-F238E27FC236}">
                <a16:creationId xmlns:a16="http://schemas.microsoft.com/office/drawing/2014/main" id="{9F36AEF2-D9A7-0657-D6D3-2550764851C3}"/>
              </a:ext>
            </a:extLst>
          </p:cNvPr>
          <p:cNvSpPr txBox="1"/>
          <p:nvPr/>
        </p:nvSpPr>
        <p:spPr>
          <a:xfrm>
            <a:off x="4007768" y="765992"/>
            <a:ext cx="3168352" cy="707886"/>
          </a:xfrm>
          <a:prstGeom prst="rect">
            <a:avLst/>
          </a:prstGeom>
          <a:noFill/>
        </p:spPr>
        <p:txBody>
          <a:bodyPr wrap="square" rtlCol="0">
            <a:spAutoFit/>
          </a:bodyPr>
          <a:lstStyle/>
          <a:p>
            <a:r>
              <a:rPr lang="en-GB" sz="2200" b="1" kern="100" dirty="0">
                <a:solidFill>
                  <a:schemeClr val="bg1"/>
                </a:solidFill>
                <a:ea typeface="Calibri" panose="020F0502020204030204" pitchFamily="34" charset="0"/>
                <a:cs typeface="Calibri" panose="020F0502020204030204" pitchFamily="34" charset="0"/>
              </a:rPr>
              <a:t>PMAC’S SERVICES</a:t>
            </a:r>
            <a:endParaRPr lang="sl-SI" sz="2200" b="1" kern="100" dirty="0">
              <a:solidFill>
                <a:schemeClr val="bg1"/>
              </a:solidFill>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04013940"/>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50832-AD04-AAA6-D34A-CE5E3DF0065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65AD0EC-4650-A2E4-495E-FEDD3A2E6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00" y="216816"/>
            <a:ext cx="2973688" cy="1195960"/>
          </a:xfrm>
          <a:prstGeom prst="rect">
            <a:avLst/>
          </a:prstGeom>
          <a:noFill/>
          <a:extLst>
            <a:ext uri="{909E8E84-426E-40DD-AFC4-6F175D3DCCD1}">
              <a14:hiddenFill xmlns:a14="http://schemas.microsoft.com/office/drawing/2010/main">
                <a:solidFill>
                  <a:srgbClr val="FFFFFF"/>
                </a:solidFill>
              </a14:hiddenFill>
            </a:ext>
          </a:extLst>
        </p:spPr>
      </p:pic>
      <p:sp>
        <p:nvSpPr>
          <p:cNvPr id="3" name="PoljeZBesedilom 2">
            <a:extLst>
              <a:ext uri="{FF2B5EF4-FFF2-40B4-BE49-F238E27FC236}">
                <a16:creationId xmlns:a16="http://schemas.microsoft.com/office/drawing/2014/main" id="{35C3BE61-5A5F-0112-5F01-AC5ED4F85F94}"/>
              </a:ext>
            </a:extLst>
          </p:cNvPr>
          <p:cNvSpPr txBox="1"/>
          <p:nvPr/>
        </p:nvSpPr>
        <p:spPr>
          <a:xfrm>
            <a:off x="911424" y="1628800"/>
            <a:ext cx="10297144" cy="4450129"/>
          </a:xfrm>
          <a:prstGeom prst="rect">
            <a:avLst/>
          </a:prstGeom>
          <a:noFill/>
        </p:spPr>
        <p:txBody>
          <a:bodyPr wrap="square">
            <a:spAutoFit/>
          </a:bodyPr>
          <a:lstStyle/>
          <a:p>
            <a:pPr>
              <a:lnSpc>
                <a:spcPct val="115000"/>
              </a:lnSpc>
              <a:spcAft>
                <a:spcPts val="800"/>
              </a:spcAft>
              <a:buNone/>
            </a:pPr>
            <a:r>
              <a:rPr lang="en-SI" sz="18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sl-SI" b="1" kern="100" dirty="0">
                <a:latin typeface="Arial" panose="020B0604020202020204" pitchFamily="34" charset="0"/>
                <a:ea typeface="Aptos" panose="020B0004020202020204" pitchFamily="34" charset="0"/>
                <a:cs typeface="Times New Roman" panose="02020603050405020304" pitchFamily="18" charset="0"/>
              </a:rPr>
              <a:t> </a:t>
            </a:r>
            <a:r>
              <a:rPr lang="en-GB" sz="1800" kern="100" dirty="0">
                <a:solidFill>
                  <a:schemeClr val="accent3"/>
                </a:solidFill>
                <a:effectLst/>
                <a:ea typeface="Calibri" panose="020F0502020204030204" pitchFamily="34" charset="0"/>
                <a:cs typeface="Calibri" panose="020F0502020204030204" pitchFamily="34" charset="0"/>
              </a:rPr>
              <a:t>ADR information sessions</a:t>
            </a:r>
            <a:endParaRPr lang="en-SI" sz="2000" kern="100" dirty="0">
              <a:solidFill>
                <a:schemeClr val="accent3"/>
              </a:solidFill>
              <a:effectLst/>
              <a:ea typeface="Calibri" panose="020F0502020204030204" pitchFamily="34" charset="0"/>
              <a:cs typeface="Calibri" panose="020F0502020204030204" pitchFamily="34" charset="0"/>
            </a:endParaRPr>
          </a:p>
          <a:p>
            <a:pPr>
              <a:lnSpc>
                <a:spcPct val="115000"/>
              </a:lnSpc>
              <a:spcAft>
                <a:spcPts val="800"/>
              </a:spcAft>
              <a:buNone/>
            </a:pPr>
            <a:r>
              <a:rPr lang="en-SI" sz="1800" b="1" kern="100" dirty="0">
                <a:solidFill>
                  <a:schemeClr val="accent3"/>
                </a:solidFill>
                <a:effectLst/>
                <a:ea typeface="Calibri" panose="020F0502020204030204" pitchFamily="34" charset="0"/>
                <a:cs typeface="Calibri" panose="020F0502020204030204" pitchFamily="34" charset="0"/>
              </a:rPr>
              <a:t>✅</a:t>
            </a:r>
            <a:r>
              <a:rPr lang="sl-SI" sz="1800" b="1" kern="100" dirty="0">
                <a:solidFill>
                  <a:schemeClr val="accent3"/>
                </a:solidFill>
                <a:effectLst/>
                <a:ea typeface="Calibri" panose="020F0502020204030204" pitchFamily="34" charset="0"/>
                <a:cs typeface="Calibri" panose="020F0502020204030204" pitchFamily="34" charset="0"/>
              </a:rPr>
              <a:t> </a:t>
            </a:r>
            <a:r>
              <a:rPr lang="en-GB" sz="1800" kern="100" dirty="0">
                <a:solidFill>
                  <a:schemeClr val="accent3"/>
                </a:solidFill>
                <a:effectLst/>
                <a:ea typeface="Calibri" panose="020F0502020204030204" pitchFamily="34" charset="0"/>
                <a:cs typeface="Calibri" panose="020F0502020204030204" pitchFamily="34" charset="0"/>
              </a:rPr>
              <a:t>Multi door dispute resolution policy approach -</a:t>
            </a:r>
            <a:r>
              <a:rPr lang="sl-SI" sz="1800" kern="100" dirty="0">
                <a:solidFill>
                  <a:schemeClr val="accent3"/>
                </a:solidFill>
                <a:effectLst/>
                <a:ea typeface="Calibri" panose="020F0502020204030204" pitchFamily="34" charset="0"/>
                <a:cs typeface="Calibri" panose="020F0502020204030204" pitchFamily="34" charset="0"/>
              </a:rPr>
              <a:t> </a:t>
            </a:r>
            <a:r>
              <a:rPr lang="en-GB" sz="1800" kern="100" dirty="0">
                <a:solidFill>
                  <a:schemeClr val="accent3"/>
                </a:solidFill>
                <a:effectLst/>
                <a:ea typeface="Calibri" panose="020F0502020204030204" pitchFamily="34" charset="0"/>
                <a:cs typeface="Calibri" panose="020F0502020204030204" pitchFamily="34" charset="0"/>
              </a:rPr>
              <a:t>many roads to justice</a:t>
            </a:r>
            <a:endParaRPr lang="en-SI" sz="2000" kern="100" dirty="0">
              <a:solidFill>
                <a:schemeClr val="accent3"/>
              </a:solidFill>
              <a:effectLst/>
              <a:ea typeface="Calibri" panose="020F0502020204030204" pitchFamily="34" charset="0"/>
              <a:cs typeface="Calibri" panose="020F0502020204030204" pitchFamily="34" charset="0"/>
            </a:endParaRPr>
          </a:p>
          <a:p>
            <a:pPr>
              <a:lnSpc>
                <a:spcPct val="115000"/>
              </a:lnSpc>
              <a:spcAft>
                <a:spcPts val="600"/>
              </a:spcAft>
              <a:buNone/>
            </a:pPr>
            <a:r>
              <a:rPr lang="en-SI" sz="1800" b="1" kern="100" dirty="0">
                <a:solidFill>
                  <a:schemeClr val="accent3"/>
                </a:solidFill>
                <a:effectLst/>
                <a:ea typeface="Calibri" panose="020F0502020204030204" pitchFamily="34" charset="0"/>
                <a:cs typeface="Calibri" panose="020F0502020204030204" pitchFamily="34" charset="0"/>
              </a:rPr>
              <a:t>✅</a:t>
            </a:r>
            <a:r>
              <a:rPr lang="sl-SI" sz="1800" b="1" kern="100" dirty="0">
                <a:solidFill>
                  <a:schemeClr val="accent3"/>
                </a:solidFill>
                <a:effectLst/>
                <a:ea typeface="Calibri" panose="020F0502020204030204" pitchFamily="34" charset="0"/>
                <a:cs typeface="Calibri" panose="020F0502020204030204" pitchFamily="34" charset="0"/>
              </a:rPr>
              <a:t> </a:t>
            </a:r>
            <a:r>
              <a:rPr lang="en-GB" sz="1800" kern="100" dirty="0">
                <a:solidFill>
                  <a:schemeClr val="accent3"/>
                </a:solidFill>
                <a:effectLst/>
                <a:ea typeface="Calibri" panose="020F0502020204030204" pitchFamily="34" charset="0"/>
                <a:cs typeface="Calibri" panose="020F0502020204030204" pitchFamily="34" charset="0"/>
              </a:rPr>
              <a:t>General Procedural flexibility, tailored to the needs and interests of the parties in IP disputes </a:t>
            </a:r>
            <a:endParaRPr lang="en-SI" sz="2000" kern="100" dirty="0">
              <a:solidFill>
                <a:schemeClr val="accent3"/>
              </a:solidFill>
              <a:effectLst/>
              <a:ea typeface="Calibri" panose="020F0502020204030204" pitchFamily="34" charset="0"/>
              <a:cs typeface="Calibri" panose="020F0502020204030204" pitchFamily="34" charset="0"/>
            </a:endParaRPr>
          </a:p>
          <a:p>
            <a:pPr>
              <a:lnSpc>
                <a:spcPct val="115000"/>
              </a:lnSpc>
              <a:spcAft>
                <a:spcPts val="600"/>
              </a:spcAft>
              <a:buNone/>
            </a:pPr>
            <a:r>
              <a:rPr lang="en-SI" sz="1800" b="1" kern="100" dirty="0">
                <a:solidFill>
                  <a:schemeClr val="accent3"/>
                </a:solidFill>
                <a:effectLst/>
                <a:ea typeface="Calibri" panose="020F0502020204030204" pitchFamily="34" charset="0"/>
                <a:cs typeface="Calibri" panose="020F0502020204030204" pitchFamily="34" charset="0"/>
              </a:rPr>
              <a:t>✅</a:t>
            </a:r>
            <a:r>
              <a:rPr lang="sl-SI" sz="1800" b="1" kern="100" dirty="0">
                <a:solidFill>
                  <a:schemeClr val="accent3"/>
                </a:solidFill>
                <a:effectLst/>
                <a:ea typeface="Calibri" panose="020F0502020204030204" pitchFamily="34" charset="0"/>
                <a:cs typeface="Calibri" panose="020F0502020204030204" pitchFamily="34" charset="0"/>
              </a:rPr>
              <a:t> </a:t>
            </a:r>
            <a:r>
              <a:rPr lang="en-GB" sz="1800" kern="100" dirty="0">
                <a:solidFill>
                  <a:schemeClr val="accent3"/>
                </a:solidFill>
                <a:effectLst/>
                <a:ea typeface="Calibri" panose="020F0502020204030204" pitchFamily="34" charset="0"/>
                <a:cs typeface="Calibri" panose="020F0502020204030204" pitchFamily="34" charset="0"/>
              </a:rPr>
              <a:t>No limitation in geographical scope</a:t>
            </a:r>
            <a:endParaRPr lang="en-SI" sz="2000" kern="100" dirty="0">
              <a:solidFill>
                <a:schemeClr val="accent3"/>
              </a:solidFill>
              <a:effectLst/>
              <a:ea typeface="Calibri" panose="020F0502020204030204" pitchFamily="34" charset="0"/>
              <a:cs typeface="Calibri" panose="020F0502020204030204" pitchFamily="34" charset="0"/>
            </a:endParaRPr>
          </a:p>
          <a:p>
            <a:pPr>
              <a:lnSpc>
                <a:spcPct val="115000"/>
              </a:lnSpc>
              <a:spcAft>
                <a:spcPts val="600"/>
              </a:spcAft>
              <a:buNone/>
            </a:pPr>
            <a:r>
              <a:rPr lang="en-SI" sz="1800" b="1" kern="100" dirty="0">
                <a:solidFill>
                  <a:schemeClr val="accent3"/>
                </a:solidFill>
                <a:effectLst/>
                <a:ea typeface="Calibri" panose="020F0502020204030204" pitchFamily="34" charset="0"/>
                <a:cs typeface="Calibri" panose="020F0502020204030204" pitchFamily="34" charset="0"/>
              </a:rPr>
              <a:t>✅</a:t>
            </a:r>
            <a:r>
              <a:rPr lang="sl-SI" sz="1800" b="1" kern="100" dirty="0">
                <a:solidFill>
                  <a:schemeClr val="accent3"/>
                </a:solidFill>
                <a:effectLst/>
                <a:ea typeface="Calibri" panose="020F0502020204030204" pitchFamily="34" charset="0"/>
                <a:cs typeface="Calibri" panose="020F0502020204030204" pitchFamily="34" charset="0"/>
              </a:rPr>
              <a:t> </a:t>
            </a:r>
            <a:r>
              <a:rPr lang="en-GB" sz="1800" kern="100" dirty="0">
                <a:solidFill>
                  <a:schemeClr val="accent3"/>
                </a:solidFill>
                <a:effectLst/>
                <a:ea typeface="Calibri" panose="020F0502020204030204" pitchFamily="34" charset="0"/>
                <a:cs typeface="Calibri" panose="020F0502020204030204" pitchFamily="34" charset="0"/>
              </a:rPr>
              <a:t>Time and costs</a:t>
            </a:r>
            <a:r>
              <a:rPr lang="sl-SI" sz="1800" kern="100" dirty="0">
                <a:solidFill>
                  <a:schemeClr val="accent3"/>
                </a:solidFill>
                <a:effectLst/>
                <a:ea typeface="Calibri" panose="020F0502020204030204" pitchFamily="34" charset="0"/>
                <a:cs typeface="Calibri" panose="020F0502020204030204" pitchFamily="34" charset="0"/>
              </a:rPr>
              <a:t> </a:t>
            </a:r>
            <a:r>
              <a:rPr lang="sl-SI" sz="1800" kern="100" dirty="0" err="1">
                <a:solidFill>
                  <a:schemeClr val="accent3"/>
                </a:solidFill>
                <a:effectLst/>
                <a:ea typeface="Calibri" panose="020F0502020204030204" pitchFamily="34" charset="0"/>
                <a:cs typeface="Calibri" panose="020F0502020204030204" pitchFamily="34" charset="0"/>
              </a:rPr>
              <a:t>savings</a:t>
            </a:r>
            <a:r>
              <a:rPr lang="sl-SI" sz="1800" kern="100" dirty="0">
                <a:solidFill>
                  <a:schemeClr val="accent3"/>
                </a:solidFill>
                <a:effectLst/>
                <a:ea typeface="Calibri" panose="020F0502020204030204" pitchFamily="34" charset="0"/>
                <a:cs typeface="Calibri" panose="020F0502020204030204" pitchFamily="34" charset="0"/>
              </a:rPr>
              <a:t>:</a:t>
            </a:r>
            <a:endParaRPr lang="en-SI" sz="2000" kern="100" dirty="0">
              <a:solidFill>
                <a:schemeClr val="accent3"/>
              </a:solidFill>
              <a:effectLst/>
              <a:ea typeface="Calibri" panose="020F0502020204030204" pitchFamily="34" charset="0"/>
              <a:cs typeface="Calibri" panose="020F0502020204030204" pitchFamily="34" charset="0"/>
            </a:endParaRPr>
          </a:p>
          <a:p>
            <a:pPr>
              <a:lnSpc>
                <a:spcPct val="115000"/>
              </a:lnSpc>
              <a:spcAft>
                <a:spcPts val="600"/>
              </a:spcAft>
              <a:buNone/>
            </a:pPr>
            <a:r>
              <a:rPr lang="sl-SI" sz="1800" kern="100" dirty="0">
                <a:solidFill>
                  <a:schemeClr val="accent3"/>
                </a:solidFill>
                <a:effectLst/>
                <a:ea typeface="Calibri" panose="020F0502020204030204" pitchFamily="34" charset="0"/>
                <a:cs typeface="Calibri" panose="020F0502020204030204" pitchFamily="34" charset="0"/>
              </a:rPr>
              <a:t>	</a:t>
            </a:r>
            <a:r>
              <a:rPr lang="en-GB" sz="1800" kern="100" dirty="0">
                <a:solidFill>
                  <a:schemeClr val="accent3"/>
                </a:solidFill>
                <a:effectLst/>
                <a:ea typeface="Calibri" panose="020F0502020204030204" pitchFamily="34" charset="0"/>
                <a:cs typeface="Calibri" panose="020F0502020204030204" pitchFamily="34" charset="0"/>
              </a:rPr>
              <a:t>Online proceedings </a:t>
            </a:r>
            <a:endParaRPr lang="en-SI" sz="2000" kern="100" dirty="0">
              <a:solidFill>
                <a:schemeClr val="accent3"/>
              </a:solidFill>
              <a:effectLst/>
              <a:ea typeface="Calibri" panose="020F0502020204030204" pitchFamily="34" charset="0"/>
              <a:cs typeface="Calibri" panose="020F0502020204030204" pitchFamily="34" charset="0"/>
            </a:endParaRPr>
          </a:p>
          <a:p>
            <a:pPr>
              <a:lnSpc>
                <a:spcPct val="115000"/>
              </a:lnSpc>
              <a:spcAft>
                <a:spcPts val="600"/>
              </a:spcAft>
              <a:buNone/>
            </a:pPr>
            <a:r>
              <a:rPr lang="sl-SI" sz="1800" kern="100" dirty="0">
                <a:solidFill>
                  <a:schemeClr val="accent3"/>
                </a:solidFill>
                <a:effectLst/>
                <a:ea typeface="Calibri" panose="020F0502020204030204" pitchFamily="34" charset="0"/>
                <a:cs typeface="Calibri" panose="020F0502020204030204" pitchFamily="34" charset="0"/>
              </a:rPr>
              <a:t>	</a:t>
            </a:r>
            <a:r>
              <a:rPr lang="en-GB" sz="1800" kern="100" dirty="0">
                <a:solidFill>
                  <a:schemeClr val="accent3"/>
                </a:solidFill>
                <a:effectLst/>
                <a:ea typeface="Calibri" panose="020F0502020204030204" pitchFamily="34" charset="0"/>
                <a:cs typeface="Calibri" panose="020F0502020204030204" pitchFamily="34" charset="0"/>
              </a:rPr>
              <a:t>Expedited procedures </a:t>
            </a:r>
            <a:endParaRPr lang="en-SI" sz="2000" kern="100" dirty="0">
              <a:solidFill>
                <a:schemeClr val="accent3"/>
              </a:solidFill>
              <a:effectLst/>
              <a:ea typeface="Calibri" panose="020F0502020204030204" pitchFamily="34" charset="0"/>
              <a:cs typeface="Calibri" panose="020F0502020204030204" pitchFamily="34" charset="0"/>
            </a:endParaRPr>
          </a:p>
          <a:p>
            <a:pPr>
              <a:lnSpc>
                <a:spcPct val="115000"/>
              </a:lnSpc>
              <a:spcAft>
                <a:spcPts val="600"/>
              </a:spcAft>
              <a:buNone/>
            </a:pPr>
            <a:r>
              <a:rPr lang="sl-SI" sz="1800" kern="100" dirty="0">
                <a:solidFill>
                  <a:schemeClr val="accent3"/>
                </a:solidFill>
                <a:effectLst/>
                <a:ea typeface="Calibri" panose="020F0502020204030204" pitchFamily="34" charset="0"/>
                <a:cs typeface="Calibri" panose="020F0502020204030204" pitchFamily="34" charset="0"/>
              </a:rPr>
              <a:t>	</a:t>
            </a:r>
            <a:r>
              <a:rPr lang="en-GB" sz="1800" kern="100" dirty="0">
                <a:solidFill>
                  <a:schemeClr val="accent3"/>
                </a:solidFill>
                <a:effectLst/>
                <a:ea typeface="Calibri" panose="020F0502020204030204" pitchFamily="34" charset="0"/>
                <a:cs typeface="Calibri" panose="020F0502020204030204" pitchFamily="34" charset="0"/>
              </a:rPr>
              <a:t>Fee structure and SME support</a:t>
            </a:r>
            <a:r>
              <a:rPr lang="en-GB" sz="1800" b="1" kern="0" dirty="0">
                <a:solidFill>
                  <a:schemeClr val="accent3"/>
                </a:solidFill>
                <a:effectLst/>
                <a:ea typeface="Calibri" panose="020F0502020204030204" pitchFamily="34" charset="0"/>
                <a:cs typeface="Calibri" panose="020F0502020204030204" pitchFamily="34" charset="0"/>
              </a:rPr>
              <a:t> </a:t>
            </a:r>
            <a:r>
              <a:rPr lang="en-SI" sz="1800" kern="0" dirty="0">
                <a:solidFill>
                  <a:schemeClr val="accent3"/>
                </a:solidFill>
                <a:effectLst/>
                <a:ea typeface="Calibri" panose="020F0502020204030204" pitchFamily="34" charset="0"/>
                <a:cs typeface="Calibri" panose="020F0502020204030204" pitchFamily="34" charset="0"/>
              </a:rPr>
              <a:t>+ Financial incentives for early settlement </a:t>
            </a:r>
            <a:endParaRPr lang="en-SI" sz="2000" kern="100" dirty="0">
              <a:solidFill>
                <a:schemeClr val="accent3"/>
              </a:solidFill>
              <a:effectLst/>
              <a:ea typeface="Calibri" panose="020F0502020204030204" pitchFamily="34" charset="0"/>
              <a:cs typeface="Calibri" panose="020F0502020204030204" pitchFamily="34" charset="0"/>
            </a:endParaRPr>
          </a:p>
          <a:p>
            <a:pPr>
              <a:lnSpc>
                <a:spcPct val="115000"/>
              </a:lnSpc>
              <a:spcAft>
                <a:spcPts val="800"/>
              </a:spcAft>
              <a:buNone/>
            </a:pPr>
            <a:r>
              <a:rPr lang="en-SI" sz="1800" b="1" kern="100" dirty="0">
                <a:solidFill>
                  <a:schemeClr val="accent3"/>
                </a:solidFill>
                <a:effectLst/>
                <a:ea typeface="Calibri" panose="020F0502020204030204" pitchFamily="34" charset="0"/>
                <a:cs typeface="Calibri" panose="020F0502020204030204" pitchFamily="34" charset="0"/>
              </a:rPr>
              <a:t>✅</a:t>
            </a:r>
            <a:r>
              <a:rPr lang="sl-SI" sz="1800" b="1" kern="100" dirty="0">
                <a:solidFill>
                  <a:schemeClr val="accent3"/>
                </a:solidFill>
                <a:effectLst/>
                <a:ea typeface="Calibri" panose="020F0502020204030204" pitchFamily="34" charset="0"/>
                <a:cs typeface="Calibri" panose="020F0502020204030204" pitchFamily="34" charset="0"/>
              </a:rPr>
              <a:t> </a:t>
            </a:r>
            <a:r>
              <a:rPr lang="en-GB" sz="1800" kern="100" dirty="0">
                <a:solidFill>
                  <a:schemeClr val="accent3"/>
                </a:solidFill>
                <a:effectLst/>
                <a:ea typeface="Calibri" panose="020F0502020204030204" pitchFamily="34" charset="0"/>
                <a:cs typeface="Calibri" panose="020F0502020204030204" pitchFamily="34" charset="0"/>
              </a:rPr>
              <a:t>Expertise of neutrals </a:t>
            </a:r>
            <a:endParaRPr lang="en-SI" sz="2000" kern="100" dirty="0">
              <a:solidFill>
                <a:schemeClr val="accent3"/>
              </a:solidFill>
              <a:effectLst/>
              <a:ea typeface="Calibri" panose="020F0502020204030204" pitchFamily="34" charset="0"/>
              <a:cs typeface="Calibri" panose="020F0502020204030204" pitchFamily="34" charset="0"/>
            </a:endParaRPr>
          </a:p>
          <a:p>
            <a:pPr>
              <a:lnSpc>
                <a:spcPct val="115000"/>
              </a:lnSpc>
              <a:spcAft>
                <a:spcPts val="800"/>
              </a:spcAft>
              <a:buNone/>
            </a:pPr>
            <a:r>
              <a:rPr lang="en-SI" sz="1800" b="1" kern="100" dirty="0">
                <a:solidFill>
                  <a:schemeClr val="accent3"/>
                </a:solidFill>
                <a:effectLst/>
                <a:ea typeface="Calibri" panose="020F0502020204030204" pitchFamily="34" charset="0"/>
                <a:cs typeface="Calibri" panose="020F0502020204030204" pitchFamily="34" charset="0"/>
              </a:rPr>
              <a:t>✅</a:t>
            </a:r>
            <a:r>
              <a:rPr lang="sl-SI" sz="1800" b="1" kern="100" dirty="0">
                <a:solidFill>
                  <a:schemeClr val="accent3"/>
                </a:solidFill>
                <a:effectLst/>
                <a:ea typeface="Calibri" panose="020F0502020204030204" pitchFamily="34" charset="0"/>
                <a:cs typeface="Calibri" panose="020F0502020204030204" pitchFamily="34" charset="0"/>
              </a:rPr>
              <a:t> </a:t>
            </a:r>
            <a:r>
              <a:rPr lang="en-GB" sz="1800" kern="100" dirty="0">
                <a:solidFill>
                  <a:schemeClr val="accent3"/>
                </a:solidFill>
                <a:effectLst/>
                <a:ea typeface="Calibri" panose="020F0502020204030204" pitchFamily="34" charset="0"/>
                <a:cs typeface="Calibri" panose="020F0502020204030204" pitchFamily="34" charset="0"/>
              </a:rPr>
              <a:t>Specialized procedural provisions for SEP/FRAND </a:t>
            </a:r>
            <a:endParaRPr lang="en-SI" sz="2000" kern="100" dirty="0">
              <a:solidFill>
                <a:schemeClr val="accent3"/>
              </a:solidFill>
              <a:effectLst/>
              <a:ea typeface="Calibri" panose="020F0502020204030204" pitchFamily="34" charset="0"/>
              <a:cs typeface="Calibri" panose="020F0502020204030204" pitchFamily="34" charset="0"/>
            </a:endParaRPr>
          </a:p>
          <a:p>
            <a:pPr>
              <a:lnSpc>
                <a:spcPct val="115000"/>
              </a:lnSpc>
              <a:spcAft>
                <a:spcPts val="600"/>
              </a:spcAft>
              <a:buNone/>
            </a:pPr>
            <a:r>
              <a:rPr lang="en-SI" sz="1800" b="1" kern="100" dirty="0">
                <a:solidFill>
                  <a:schemeClr val="accent3"/>
                </a:solidFill>
                <a:effectLst/>
                <a:ea typeface="Calibri" panose="020F0502020204030204" pitchFamily="34" charset="0"/>
                <a:cs typeface="Calibri" panose="020F0502020204030204" pitchFamily="34" charset="0"/>
              </a:rPr>
              <a:t>✅</a:t>
            </a:r>
            <a:r>
              <a:rPr lang="sl-SI" sz="1800" b="1" kern="100" dirty="0">
                <a:solidFill>
                  <a:schemeClr val="accent3"/>
                </a:solidFill>
                <a:effectLst/>
                <a:ea typeface="Calibri" panose="020F0502020204030204" pitchFamily="34" charset="0"/>
                <a:cs typeface="Calibri" panose="020F0502020204030204" pitchFamily="34" charset="0"/>
              </a:rPr>
              <a:t> </a:t>
            </a:r>
            <a:r>
              <a:rPr lang="en-GB" sz="1800" kern="100" dirty="0">
                <a:solidFill>
                  <a:schemeClr val="accent3"/>
                </a:solidFill>
                <a:effectLst/>
                <a:ea typeface="Calibri" panose="020F0502020204030204" pitchFamily="34" charset="0"/>
                <a:cs typeface="Calibri" panose="020F0502020204030204" pitchFamily="34" charset="0"/>
              </a:rPr>
              <a:t>Unique enforceability regime</a:t>
            </a:r>
            <a:endParaRPr lang="en-SI" sz="2000" kern="100" dirty="0">
              <a:solidFill>
                <a:schemeClr val="accent3"/>
              </a:solidFill>
              <a:effectLst/>
              <a:ea typeface="Calibri" panose="020F0502020204030204" pitchFamily="34" charset="0"/>
              <a:cs typeface="Calibri" panose="020F0502020204030204" pitchFamily="34" charset="0"/>
            </a:endParaRPr>
          </a:p>
        </p:txBody>
      </p:sp>
      <p:sp>
        <p:nvSpPr>
          <p:cNvPr id="4" name="PoljeZBesedilom 3">
            <a:extLst>
              <a:ext uri="{FF2B5EF4-FFF2-40B4-BE49-F238E27FC236}">
                <a16:creationId xmlns:a16="http://schemas.microsoft.com/office/drawing/2014/main" id="{FABEEB8C-84B5-46E9-A487-4FFF2A33A872}"/>
              </a:ext>
            </a:extLst>
          </p:cNvPr>
          <p:cNvSpPr txBox="1"/>
          <p:nvPr/>
        </p:nvSpPr>
        <p:spPr>
          <a:xfrm>
            <a:off x="3647728" y="548680"/>
            <a:ext cx="6048672" cy="430887"/>
          </a:xfrm>
          <a:prstGeom prst="rect">
            <a:avLst/>
          </a:prstGeom>
          <a:noFill/>
        </p:spPr>
        <p:txBody>
          <a:bodyPr wrap="square" rtlCol="0">
            <a:spAutoFit/>
          </a:bodyPr>
          <a:lstStyle/>
          <a:p>
            <a:r>
              <a:rPr lang="en-GB" sz="2200" b="1" kern="100" dirty="0">
                <a:solidFill>
                  <a:schemeClr val="accent3"/>
                </a:solidFill>
                <a:ea typeface="Calibri" panose="020F0502020204030204" pitchFamily="34" charset="0"/>
                <a:cs typeface="Calibri" panose="020F0502020204030204" pitchFamily="34" charset="0"/>
              </a:rPr>
              <a:t>PMAC’S CORE BENEFITS </a:t>
            </a:r>
            <a:endParaRPr lang="en-US" sz="2200" dirty="0">
              <a:solidFill>
                <a:schemeClr val="accent3"/>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3563431"/>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2F0CD-E45A-3EC5-C308-67666F7C238B}"/>
              </a:ext>
            </a:extLst>
          </p:cNvPr>
          <p:cNvSpPr>
            <a:spLocks noGrp="1"/>
          </p:cNvSpPr>
          <p:nvPr>
            <p:ph type="title"/>
          </p:nvPr>
        </p:nvSpPr>
        <p:spPr>
          <a:xfrm>
            <a:off x="1023395" y="2326511"/>
            <a:ext cx="10515600" cy="1102489"/>
          </a:xfrm>
        </p:spPr>
        <p:txBody>
          <a:bodyPr/>
          <a:lstStyle/>
          <a:p>
            <a:r>
              <a:rPr lang="en-US" sz="4000" dirty="0">
                <a:solidFill>
                  <a:srgbClr val="ED1B79"/>
                </a:solidFill>
                <a:latin typeface="Canva Sans"/>
                <a:ea typeface="Canva Sans"/>
                <a:cs typeface="Canva Sans"/>
                <a:sym typeface="Canva Sans"/>
              </a:rPr>
              <a:t>WIPO Arbitration  and Mediation Center </a:t>
            </a:r>
            <a:br>
              <a:rPr lang="en-US" sz="4000" dirty="0">
                <a:solidFill>
                  <a:srgbClr val="ED1B79"/>
                </a:solidFill>
                <a:latin typeface="Canva Sans"/>
                <a:ea typeface="Canva Sans"/>
                <a:cs typeface="Canva Sans"/>
                <a:sym typeface="Canva Sans"/>
              </a:rPr>
            </a:br>
            <a:endParaRPr lang="en-US" sz="4000" dirty="0"/>
          </a:p>
        </p:txBody>
      </p:sp>
      <p:sp>
        <p:nvSpPr>
          <p:cNvPr id="3" name="Text Placeholder 2">
            <a:extLst>
              <a:ext uri="{FF2B5EF4-FFF2-40B4-BE49-F238E27FC236}">
                <a16:creationId xmlns:a16="http://schemas.microsoft.com/office/drawing/2014/main" id="{3CD7B812-5AC9-074C-9EEB-C5B1BC7908B2}"/>
              </a:ext>
            </a:extLst>
          </p:cNvPr>
          <p:cNvSpPr>
            <a:spLocks noGrp="1"/>
          </p:cNvSpPr>
          <p:nvPr>
            <p:ph type="body" idx="1"/>
          </p:nvPr>
        </p:nvSpPr>
        <p:spPr>
          <a:xfrm>
            <a:off x="1023395" y="3614195"/>
            <a:ext cx="10515600" cy="1705756"/>
          </a:xfrm>
        </p:spPr>
        <p:txBody>
          <a:bodyPr>
            <a:normAutofit/>
          </a:bodyPr>
          <a:lstStyle/>
          <a:p>
            <a:pPr marL="0" indent="0">
              <a:buNone/>
            </a:pPr>
            <a:r>
              <a:rPr lang="en-US" sz="3200" b="1" spc="-150" dirty="0">
                <a:solidFill>
                  <a:schemeClr val="tx1">
                    <a:lumMod val="85000"/>
                    <a:lumOff val="15000"/>
                  </a:schemeClr>
                </a:solidFill>
                <a:latin typeface="Canva Sans"/>
              </a:rPr>
              <a:t>Chiara Accornero</a:t>
            </a:r>
          </a:p>
          <a:p>
            <a:pPr marL="0" indent="0">
              <a:buNone/>
            </a:pPr>
            <a:r>
              <a:rPr lang="en-US" sz="2400" b="1" spc="-150" dirty="0">
                <a:solidFill>
                  <a:schemeClr val="tx1">
                    <a:lumMod val="85000"/>
                    <a:lumOff val="15000"/>
                  </a:schemeClr>
                </a:solidFill>
                <a:latin typeface="Canva Sans"/>
              </a:rPr>
              <a:t>Legal Officer , World Intellectual Property Organization – WIPO</a:t>
            </a:r>
          </a:p>
        </p:txBody>
      </p:sp>
      <p:pic>
        <p:nvPicPr>
          <p:cNvPr id="5" name="Picture 4" descr="A logo for a company&#10;&#10;AI-generated content may be incorrect.">
            <a:extLst>
              <a:ext uri="{FF2B5EF4-FFF2-40B4-BE49-F238E27FC236}">
                <a16:creationId xmlns:a16="http://schemas.microsoft.com/office/drawing/2014/main" id="{55F94933-79D7-846B-FDFA-887D202E2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5760" y="5134756"/>
            <a:ext cx="1362845" cy="1179538"/>
          </a:xfrm>
          <a:prstGeom prst="rect">
            <a:avLst/>
          </a:prstGeom>
        </p:spPr>
      </p:pic>
    </p:spTree>
    <p:extLst>
      <p:ext uri="{BB962C8B-B14F-4D97-AF65-F5344CB8AC3E}">
        <p14:creationId xmlns:p14="http://schemas.microsoft.com/office/powerpoint/2010/main" val="607065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089400"/>
            <a:ext cx="12192000" cy="2768600"/>
          </a:xfrm>
          <a:custGeom>
            <a:avLst/>
            <a:gdLst/>
            <a:ahLst/>
            <a:cxnLst/>
            <a:rect l="l" t="t" r="r" b="b"/>
            <a:pathLst>
              <a:path w="18288000" h="4282725">
                <a:moveTo>
                  <a:pt x="0" y="0"/>
                </a:moveTo>
                <a:lnTo>
                  <a:pt x="18288000" y="0"/>
                </a:lnTo>
                <a:lnTo>
                  <a:pt x="18288000" y="4282725"/>
                </a:lnTo>
                <a:lnTo>
                  <a:pt x="0" y="4282725"/>
                </a:lnTo>
                <a:lnTo>
                  <a:pt x="0" y="0"/>
                </a:lnTo>
                <a:close/>
              </a:path>
            </a:pathLst>
          </a:custGeom>
          <a:blipFill>
            <a:blip r:embed="rId2"/>
            <a:stretch>
              <a:fillRect t="-2993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150" sz="800"/>
          </a:p>
        </p:txBody>
      </p:sp>
      <p:sp>
        <p:nvSpPr>
          <p:cNvPr id="3" name="TextBox 3"/>
          <p:cNvSpPr txBox="1"/>
          <p:nvPr/>
        </p:nvSpPr>
        <p:spPr>
          <a:xfrm>
            <a:off x="496804" y="1041401"/>
            <a:ext cx="11009396" cy="33126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03033" lvl="1" indent="-201517" algn="l">
              <a:lnSpc>
                <a:spcPts val="2613"/>
              </a:lnSpc>
              <a:buFont typeface="Arial"/>
              <a:buChar char="•"/>
            </a:pPr>
            <a:r>
              <a:rPr lang="en-US" sz="1866" dirty="0">
                <a:solidFill>
                  <a:srgbClr val="000000"/>
                </a:solidFill>
                <a:latin typeface="Canva Sans"/>
                <a:ea typeface="Canva Sans"/>
                <a:cs typeface="Canva Sans"/>
                <a:sym typeface="Canva Sans"/>
              </a:rPr>
              <a:t>IP- and innovation-related commercial disputes</a:t>
            </a:r>
          </a:p>
          <a:p>
            <a:pPr algn="l">
              <a:lnSpc>
                <a:spcPts val="2613"/>
              </a:lnSpc>
            </a:pPr>
            <a:endParaRPr lang="en-US" sz="1866" dirty="0">
              <a:solidFill>
                <a:srgbClr val="000000"/>
              </a:solidFill>
              <a:latin typeface="Canva Sans"/>
              <a:ea typeface="Canva Sans"/>
              <a:cs typeface="Canva Sans"/>
              <a:sym typeface="Canva Sans"/>
            </a:endParaRPr>
          </a:p>
          <a:p>
            <a:pPr marL="403033" lvl="1" indent="-201517" algn="l">
              <a:lnSpc>
                <a:spcPts val="2613"/>
              </a:lnSpc>
              <a:buFont typeface="Arial"/>
              <a:buChar char="•"/>
            </a:pPr>
            <a:r>
              <a:rPr lang="en-US" sz="1867" dirty="0">
                <a:solidFill>
                  <a:srgbClr val="000000"/>
                </a:solidFill>
                <a:latin typeface="Canva Sans" panose="020B0604020202020204" charset="0"/>
                <a:ea typeface="Canva Sans"/>
                <a:cs typeface="Canva Sans"/>
                <a:sym typeface="Canva Sans"/>
              </a:rPr>
              <a:t>Global, </a:t>
            </a:r>
            <a:r>
              <a:rPr lang="en-US" sz="1867" b="1" dirty="0">
                <a:solidFill>
                  <a:srgbClr val="000000"/>
                </a:solidFill>
                <a:latin typeface="Canva Sans" panose="020B0604020202020204" charset="0"/>
                <a:ea typeface="Canva Sans"/>
                <a:cs typeface="Canva Sans"/>
                <a:sym typeface="Canva Sans"/>
              </a:rPr>
              <a:t>neutral</a:t>
            </a:r>
            <a:r>
              <a:rPr lang="en-US" sz="1867" dirty="0">
                <a:solidFill>
                  <a:srgbClr val="000000"/>
                </a:solidFill>
                <a:latin typeface="Canva Sans" panose="020B0604020202020204" charset="0"/>
                <a:ea typeface="Canva Sans"/>
                <a:cs typeface="Canva Sans"/>
                <a:sym typeface="Canva Sans"/>
              </a:rPr>
              <a:t> and </a:t>
            </a:r>
            <a:r>
              <a:rPr lang="en-US" sz="1867" b="1" dirty="0">
                <a:solidFill>
                  <a:srgbClr val="000000"/>
                </a:solidFill>
                <a:latin typeface="Canva Sans" panose="020B0604020202020204" charset="0"/>
                <a:ea typeface="Canva Sans"/>
                <a:cs typeface="Canva Sans"/>
                <a:sym typeface="Canva Sans"/>
              </a:rPr>
              <a:t>specialized</a:t>
            </a:r>
            <a:r>
              <a:rPr lang="en-US" sz="1867" dirty="0">
                <a:solidFill>
                  <a:srgbClr val="000000"/>
                </a:solidFill>
                <a:latin typeface="Canva Sans" panose="020B0604020202020204" charset="0"/>
                <a:ea typeface="Canva Sans"/>
                <a:cs typeface="Canva Sans"/>
                <a:sym typeface="Canva Sans"/>
              </a:rPr>
              <a:t> (over </a:t>
            </a:r>
            <a:r>
              <a:rPr lang="en-US" altLang="en-US" sz="1867" dirty="0">
                <a:solidFill>
                  <a:prstClr val="black"/>
                </a:solidFill>
                <a:latin typeface="Canva Sans" panose="020B0604020202020204" charset="0"/>
              </a:rPr>
              <a:t>2,500 WIPO mediators, arbitrators and experts experienced in IP and technology)</a:t>
            </a:r>
            <a:endParaRPr lang="en-US" sz="1867" dirty="0">
              <a:solidFill>
                <a:srgbClr val="000000"/>
              </a:solidFill>
              <a:latin typeface="Canva Sans" panose="020B0604020202020204" charset="0"/>
              <a:ea typeface="Canva Sans"/>
              <a:cs typeface="Canva Sans"/>
              <a:sym typeface="Canva Sans"/>
            </a:endParaRPr>
          </a:p>
          <a:p>
            <a:pPr algn="l">
              <a:lnSpc>
                <a:spcPts val="2613"/>
              </a:lnSpc>
            </a:pPr>
            <a:endParaRPr lang="en-US" sz="1866" dirty="0">
              <a:solidFill>
                <a:srgbClr val="000000"/>
              </a:solidFill>
              <a:latin typeface="Canva Sans"/>
              <a:ea typeface="Canva Sans"/>
              <a:cs typeface="Canva Sans"/>
              <a:sym typeface="Canva Sans"/>
            </a:endParaRPr>
          </a:p>
          <a:p>
            <a:pPr marL="403033" lvl="1" indent="-201517" algn="l">
              <a:lnSpc>
                <a:spcPts val="2613"/>
              </a:lnSpc>
              <a:buFont typeface="Arial"/>
              <a:buChar char="•"/>
            </a:pPr>
            <a:r>
              <a:rPr lang="en-US" sz="1866" dirty="0">
                <a:solidFill>
                  <a:srgbClr val="000000"/>
                </a:solidFill>
                <a:latin typeface="Canva Sans"/>
                <a:ea typeface="Canva Sans"/>
                <a:cs typeface="Canva Sans"/>
                <a:sym typeface="Canva Sans"/>
              </a:rPr>
              <a:t>Offices in Geneva and Singapore and WIPO Shanghai Service</a:t>
            </a:r>
          </a:p>
          <a:p>
            <a:pPr algn="l">
              <a:lnSpc>
                <a:spcPts val="2613"/>
              </a:lnSpc>
            </a:pPr>
            <a:endParaRPr lang="en-US" sz="1866" dirty="0">
              <a:solidFill>
                <a:srgbClr val="000000"/>
              </a:solidFill>
              <a:latin typeface="Canva Sans"/>
              <a:ea typeface="Canva Sans"/>
              <a:cs typeface="Canva Sans"/>
              <a:sym typeface="Canva Sans"/>
            </a:endParaRPr>
          </a:p>
          <a:p>
            <a:pPr marL="403033" lvl="1" indent="-201517" algn="l">
              <a:lnSpc>
                <a:spcPts val="2613"/>
              </a:lnSpc>
              <a:buFont typeface="Arial"/>
              <a:buChar char="•"/>
            </a:pPr>
            <a:r>
              <a:rPr lang="en-US" sz="1866" b="1" dirty="0">
                <a:solidFill>
                  <a:srgbClr val="000000"/>
                </a:solidFill>
                <a:latin typeface="Canva Sans Bold"/>
                <a:ea typeface="Canva Sans Bold"/>
                <a:cs typeface="Canva Sans Bold"/>
                <a:sym typeface="Canva Sans Bold"/>
              </a:rPr>
              <a:t>Mediation</a:t>
            </a:r>
            <a:r>
              <a:rPr lang="en-US" sz="1866" dirty="0">
                <a:solidFill>
                  <a:srgbClr val="000000"/>
                </a:solidFill>
                <a:latin typeface="Canva Sans"/>
                <a:ea typeface="Canva Sans"/>
                <a:cs typeface="Canva Sans"/>
                <a:sym typeface="Canva Sans"/>
              </a:rPr>
              <a:t>, arbitration, </a:t>
            </a:r>
            <a:r>
              <a:rPr lang="en-US" sz="1866" b="1" dirty="0">
                <a:solidFill>
                  <a:srgbClr val="000000"/>
                </a:solidFill>
                <a:latin typeface="Canva Sans Bold"/>
                <a:ea typeface="Canva Sans Bold"/>
                <a:cs typeface="Canva Sans Bold"/>
                <a:sym typeface="Canva Sans Bold"/>
              </a:rPr>
              <a:t>expedited arbitration</a:t>
            </a:r>
            <a:r>
              <a:rPr lang="en-US" sz="1866" dirty="0">
                <a:solidFill>
                  <a:srgbClr val="000000"/>
                </a:solidFill>
                <a:latin typeface="Canva Sans"/>
                <a:ea typeface="Canva Sans"/>
                <a:cs typeface="Canva Sans"/>
                <a:sym typeface="Canva Sans"/>
              </a:rPr>
              <a:t>, expert determination and domain name disputes</a:t>
            </a:r>
          </a:p>
          <a:p>
            <a:pPr algn="l">
              <a:lnSpc>
                <a:spcPts val="2613"/>
              </a:lnSpc>
            </a:pPr>
            <a:endParaRPr lang="en-US" sz="1866" dirty="0">
              <a:solidFill>
                <a:srgbClr val="000000"/>
              </a:solidFill>
              <a:latin typeface="Canva Sans"/>
              <a:ea typeface="Canva Sans"/>
              <a:cs typeface="Canva Sans"/>
              <a:sym typeface="Canva Sans"/>
            </a:endParaRPr>
          </a:p>
        </p:txBody>
      </p:sp>
      <p:sp>
        <p:nvSpPr>
          <p:cNvPr id="4" name="TextBox 4"/>
          <p:cNvSpPr txBox="1"/>
          <p:nvPr/>
        </p:nvSpPr>
        <p:spPr>
          <a:xfrm>
            <a:off x="496804" y="204279"/>
            <a:ext cx="11140417" cy="5693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666"/>
              </a:lnSpc>
              <a:spcBef>
                <a:spcPct val="0"/>
              </a:spcBef>
            </a:pPr>
            <a:r>
              <a:rPr lang="en-US" sz="3333" dirty="0">
                <a:solidFill>
                  <a:srgbClr val="ED1B79"/>
                </a:solidFill>
                <a:latin typeface="Canva Sans"/>
                <a:ea typeface="Canva Sans"/>
                <a:cs typeface="Canva Sans"/>
                <a:sym typeface="Canva Sans"/>
              </a:rPr>
              <a:t>WIPO Arbitration  and Mediation Center </a:t>
            </a:r>
          </a:p>
        </p:txBody>
      </p:sp>
    </p:spTree>
    <p:extLst>
      <p:ext uri="{BB962C8B-B14F-4D97-AF65-F5344CB8AC3E}">
        <p14:creationId xmlns:p14="http://schemas.microsoft.com/office/powerpoint/2010/main" val="2240103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33600" y="1547971"/>
            <a:ext cx="8945134" cy="32647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495355">
              <a:lnSpc>
                <a:spcPts val="2123"/>
              </a:lnSpc>
            </a:pPr>
            <a:r>
              <a:rPr lang="en-US" sz="1867" dirty="0">
                <a:solidFill>
                  <a:srgbClr val="000000"/>
                </a:solidFill>
                <a:latin typeface="Canva Sans" panose="020B0604020202020204" charset="0"/>
              </a:rPr>
              <a:t>Procedural assistance (</a:t>
            </a:r>
            <a:r>
              <a:rPr lang="en-US" sz="1867" dirty="0">
                <a:solidFill>
                  <a:srgbClr val="000000"/>
                </a:solidFill>
                <a:latin typeface="Canva Sans" panose="020B0604020202020204" charset="0"/>
                <a:hlinkClick r:id="rId3"/>
              </a:rPr>
              <a:t>Good Offices</a:t>
            </a:r>
            <a:r>
              <a:rPr lang="en-US" sz="1867" dirty="0">
                <a:solidFill>
                  <a:srgbClr val="000000"/>
                </a:solidFill>
                <a:latin typeface="Canva Sans" panose="020B0604020202020204" charset="0"/>
              </a:rPr>
              <a:t>)</a:t>
            </a:r>
          </a:p>
          <a:p>
            <a:pPr marL="327484" lvl="1" indent="-163742" defTabSz="495355">
              <a:lnSpc>
                <a:spcPts val="2123"/>
              </a:lnSpc>
              <a:buFont typeface="Arial"/>
              <a:buChar char="•"/>
            </a:pPr>
            <a:r>
              <a:rPr lang="en-US" sz="1867" dirty="0">
                <a:solidFill>
                  <a:srgbClr val="000000"/>
                </a:solidFill>
                <a:latin typeface="Canva Sans" panose="020B0604020202020204" charset="0"/>
              </a:rPr>
              <a:t> information and guidance on ADR</a:t>
            </a:r>
          </a:p>
          <a:p>
            <a:pPr marL="327484" lvl="1" indent="-163742" defTabSz="495355">
              <a:lnSpc>
                <a:spcPts val="2123"/>
              </a:lnSpc>
              <a:buFont typeface="Arial"/>
              <a:buChar char="•"/>
            </a:pPr>
            <a:r>
              <a:rPr lang="en-US" sz="1867" dirty="0">
                <a:solidFill>
                  <a:srgbClr val="000000"/>
                </a:solidFill>
                <a:latin typeface="Canva Sans" panose="020B0604020202020204" charset="0"/>
              </a:rPr>
              <a:t> drafting </a:t>
            </a:r>
            <a:r>
              <a:rPr lang="en-US" sz="1867" dirty="0">
                <a:solidFill>
                  <a:srgbClr val="000000"/>
                </a:solidFill>
                <a:latin typeface="Canva Sans" panose="020B0604020202020204" charset="0"/>
                <a:hlinkClick r:id="rId4"/>
              </a:rPr>
              <a:t>mediation and arbitration clauses and submission agreements</a:t>
            </a:r>
            <a:endParaRPr lang="en-US" sz="1867" dirty="0">
              <a:solidFill>
                <a:srgbClr val="000000"/>
              </a:solidFill>
              <a:latin typeface="Canva Sans" panose="020B0604020202020204" charset="0"/>
            </a:endParaRPr>
          </a:p>
          <a:p>
            <a:pPr defTabSz="495355">
              <a:lnSpc>
                <a:spcPts val="2123"/>
              </a:lnSpc>
            </a:pPr>
            <a:endParaRPr lang="en-US" sz="1867" dirty="0">
              <a:solidFill>
                <a:srgbClr val="000000"/>
              </a:solidFill>
              <a:latin typeface="Canva Sans" panose="020B0604020202020204" charset="0"/>
            </a:endParaRPr>
          </a:p>
          <a:p>
            <a:pPr defTabSz="495355">
              <a:lnSpc>
                <a:spcPts val="2123"/>
              </a:lnSpc>
            </a:pPr>
            <a:r>
              <a:rPr lang="en-US" sz="1867" dirty="0">
                <a:solidFill>
                  <a:srgbClr val="000000"/>
                </a:solidFill>
                <a:latin typeface="Canva Sans" panose="020B0604020202020204" charset="0"/>
              </a:rPr>
              <a:t>Administering cases</a:t>
            </a:r>
          </a:p>
          <a:p>
            <a:pPr marL="327484" lvl="1" indent="-163742" defTabSz="495355">
              <a:lnSpc>
                <a:spcPts val="2123"/>
              </a:lnSpc>
              <a:buFont typeface="Arial"/>
              <a:buChar char="•"/>
            </a:pPr>
            <a:r>
              <a:rPr lang="en-US" sz="1867" dirty="0">
                <a:solidFill>
                  <a:srgbClr val="000000"/>
                </a:solidFill>
                <a:latin typeface="Canva Sans" panose="020B0604020202020204" charset="0"/>
              </a:rPr>
              <a:t> containing time and costs</a:t>
            </a:r>
          </a:p>
          <a:p>
            <a:pPr marL="327484" lvl="1" indent="-163742" defTabSz="495355">
              <a:lnSpc>
                <a:spcPts val="2123"/>
              </a:lnSpc>
              <a:buFont typeface="Arial"/>
              <a:buChar char="•"/>
            </a:pPr>
            <a:r>
              <a:rPr lang="en-US" sz="1867" dirty="0">
                <a:solidFill>
                  <a:srgbClr val="000000"/>
                </a:solidFill>
                <a:latin typeface="Canva Sans" panose="020B0604020202020204" charset="0"/>
              </a:rPr>
              <a:t> </a:t>
            </a:r>
            <a:r>
              <a:rPr lang="en-US" sz="1867" dirty="0">
                <a:solidFill>
                  <a:srgbClr val="000000"/>
                </a:solidFill>
                <a:latin typeface="Canva Sans" panose="020B0604020202020204" charset="0"/>
                <a:hlinkClick r:id="rId5"/>
              </a:rPr>
              <a:t>WIPO online tools</a:t>
            </a:r>
            <a:endParaRPr lang="en-US" sz="1867" dirty="0">
              <a:solidFill>
                <a:srgbClr val="000000"/>
              </a:solidFill>
              <a:latin typeface="Canva Sans" panose="020B0604020202020204" charset="0"/>
            </a:endParaRPr>
          </a:p>
          <a:p>
            <a:pPr defTabSz="495355">
              <a:lnSpc>
                <a:spcPts val="2123"/>
              </a:lnSpc>
            </a:pPr>
            <a:endParaRPr lang="en-US" sz="1867" dirty="0">
              <a:solidFill>
                <a:srgbClr val="000000"/>
              </a:solidFill>
              <a:latin typeface="Canva Sans" panose="020B0604020202020204" charset="0"/>
            </a:endParaRPr>
          </a:p>
          <a:p>
            <a:pPr defTabSz="495355">
              <a:lnSpc>
                <a:spcPts val="2123"/>
              </a:lnSpc>
            </a:pPr>
            <a:r>
              <a:rPr lang="en-US" sz="1867" dirty="0">
                <a:solidFill>
                  <a:srgbClr val="000000"/>
                </a:solidFill>
                <a:latin typeface="Canva Sans" panose="020B0604020202020204" charset="0"/>
              </a:rPr>
              <a:t>Assisting selection of mediators, arbitrators, experts; negotiating fees</a:t>
            </a:r>
          </a:p>
          <a:p>
            <a:pPr marL="327484" lvl="1" indent="-163742" defTabSz="495355">
              <a:lnSpc>
                <a:spcPts val="2123"/>
              </a:lnSpc>
              <a:buFont typeface="Arial"/>
              <a:buChar char="•"/>
            </a:pPr>
            <a:r>
              <a:rPr lang="en-US" sz="1867" dirty="0">
                <a:solidFill>
                  <a:srgbClr val="000000"/>
                </a:solidFill>
                <a:latin typeface="Canva Sans" panose="020B0604020202020204" charset="0"/>
              </a:rPr>
              <a:t> 2,500+ mediators and arbitrators from all regions </a:t>
            </a:r>
          </a:p>
          <a:p>
            <a:pPr marL="327484" lvl="1" indent="-163742" defTabSz="495355">
              <a:lnSpc>
                <a:spcPts val="2123"/>
              </a:lnSpc>
              <a:buFont typeface="Arial"/>
              <a:buChar char="•"/>
            </a:pPr>
            <a:r>
              <a:rPr lang="en-US" sz="1867" dirty="0">
                <a:solidFill>
                  <a:srgbClr val="000000"/>
                </a:solidFill>
                <a:latin typeface="Canva Sans" panose="020B0604020202020204" charset="0"/>
              </a:rPr>
              <a:t>specialized in IP and technology</a:t>
            </a:r>
          </a:p>
          <a:p>
            <a:pPr defTabSz="495355">
              <a:lnSpc>
                <a:spcPts val="2123"/>
              </a:lnSpc>
            </a:pPr>
            <a:endParaRPr lang="en-US" sz="1516" dirty="0">
              <a:solidFill>
                <a:srgbClr val="000000"/>
              </a:solidFill>
              <a:latin typeface="Canva Sans"/>
            </a:endParaRPr>
          </a:p>
        </p:txBody>
      </p:sp>
      <p:sp>
        <p:nvSpPr>
          <p:cNvPr id="3" name="Freeform 3"/>
          <p:cNvSpPr/>
          <p:nvPr/>
        </p:nvSpPr>
        <p:spPr>
          <a:xfrm>
            <a:off x="8058602" y="4028410"/>
            <a:ext cx="2178030" cy="2102789"/>
          </a:xfrm>
          <a:custGeom>
            <a:avLst/>
            <a:gdLst/>
            <a:ahLst/>
            <a:cxnLst/>
            <a:rect l="l" t="t" r="r" b="b"/>
            <a:pathLst>
              <a:path w="4020979" h="3882072">
                <a:moveTo>
                  <a:pt x="0" y="0"/>
                </a:moveTo>
                <a:lnTo>
                  <a:pt x="4020979" y="0"/>
                </a:lnTo>
                <a:lnTo>
                  <a:pt x="4020979" y="3882072"/>
                </a:lnTo>
                <a:lnTo>
                  <a:pt x="0" y="38820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495355"/>
            <a:endParaRPr lang="en-150" sz="975">
              <a:solidFill>
                <a:prstClr val="black"/>
              </a:solidFill>
              <a:latin typeface="Calibri"/>
            </a:endParaRPr>
          </a:p>
        </p:txBody>
      </p:sp>
      <p:sp>
        <p:nvSpPr>
          <p:cNvPr id="4" name="Freeform 4"/>
          <p:cNvSpPr/>
          <p:nvPr/>
        </p:nvSpPr>
        <p:spPr>
          <a:xfrm>
            <a:off x="1546654" y="2572890"/>
            <a:ext cx="292905" cy="292905"/>
          </a:xfrm>
          <a:custGeom>
            <a:avLst/>
            <a:gdLst/>
            <a:ahLst/>
            <a:cxnLst/>
            <a:rect l="l" t="t" r="r" b="b"/>
            <a:pathLst>
              <a:path w="540747" h="540747">
                <a:moveTo>
                  <a:pt x="0" y="0"/>
                </a:moveTo>
                <a:lnTo>
                  <a:pt x="540747" y="0"/>
                </a:lnTo>
                <a:lnTo>
                  <a:pt x="540747" y="540747"/>
                </a:lnTo>
                <a:lnTo>
                  <a:pt x="0" y="5407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495355"/>
            <a:endParaRPr lang="en-150" sz="975">
              <a:solidFill>
                <a:prstClr val="black"/>
              </a:solidFill>
              <a:latin typeface="Calibri"/>
            </a:endParaRPr>
          </a:p>
        </p:txBody>
      </p:sp>
      <p:sp>
        <p:nvSpPr>
          <p:cNvPr id="5" name="Freeform 5"/>
          <p:cNvSpPr/>
          <p:nvPr/>
        </p:nvSpPr>
        <p:spPr>
          <a:xfrm>
            <a:off x="1553762" y="1547972"/>
            <a:ext cx="292905" cy="292905"/>
          </a:xfrm>
          <a:custGeom>
            <a:avLst/>
            <a:gdLst/>
            <a:ahLst/>
            <a:cxnLst/>
            <a:rect l="l" t="t" r="r" b="b"/>
            <a:pathLst>
              <a:path w="540747" h="540747">
                <a:moveTo>
                  <a:pt x="0" y="0"/>
                </a:moveTo>
                <a:lnTo>
                  <a:pt x="540746" y="0"/>
                </a:lnTo>
                <a:lnTo>
                  <a:pt x="540746" y="540747"/>
                </a:lnTo>
                <a:lnTo>
                  <a:pt x="0" y="5407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495355"/>
            <a:endParaRPr lang="en-150" sz="975">
              <a:solidFill>
                <a:prstClr val="black"/>
              </a:solidFill>
              <a:latin typeface="Calibri"/>
            </a:endParaRPr>
          </a:p>
        </p:txBody>
      </p:sp>
      <p:sp>
        <p:nvSpPr>
          <p:cNvPr id="6" name="Freeform 6"/>
          <p:cNvSpPr/>
          <p:nvPr/>
        </p:nvSpPr>
        <p:spPr>
          <a:xfrm>
            <a:off x="1617235" y="3735505"/>
            <a:ext cx="292905" cy="292905"/>
          </a:xfrm>
          <a:custGeom>
            <a:avLst/>
            <a:gdLst/>
            <a:ahLst/>
            <a:cxnLst/>
            <a:rect l="l" t="t" r="r" b="b"/>
            <a:pathLst>
              <a:path w="540747" h="540747">
                <a:moveTo>
                  <a:pt x="0" y="0"/>
                </a:moveTo>
                <a:lnTo>
                  <a:pt x="540747" y="0"/>
                </a:lnTo>
                <a:lnTo>
                  <a:pt x="540747" y="540747"/>
                </a:lnTo>
                <a:lnTo>
                  <a:pt x="0" y="5407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495355"/>
            <a:endParaRPr lang="en-150" sz="975">
              <a:solidFill>
                <a:prstClr val="black"/>
              </a:solidFill>
              <a:latin typeface="Calibri"/>
            </a:endParaRPr>
          </a:p>
        </p:txBody>
      </p:sp>
      <p:sp>
        <p:nvSpPr>
          <p:cNvPr id="7" name="TextBox 7"/>
          <p:cNvSpPr txBox="1"/>
          <p:nvPr/>
        </p:nvSpPr>
        <p:spPr>
          <a:xfrm>
            <a:off x="914400" y="625804"/>
            <a:ext cx="9051589" cy="4873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495355">
              <a:lnSpc>
                <a:spcPts val="3792"/>
              </a:lnSpc>
              <a:spcBef>
                <a:spcPct val="0"/>
              </a:spcBef>
            </a:pPr>
            <a:r>
              <a:rPr lang="en-US" sz="3334" dirty="0">
                <a:solidFill>
                  <a:srgbClr val="ED1B79"/>
                </a:solidFill>
                <a:latin typeface="Canva Sans"/>
              </a:rPr>
              <a:t>Our role</a:t>
            </a:r>
          </a:p>
        </p:txBody>
      </p:sp>
    </p:spTree>
    <p:extLst>
      <p:ext uri="{BB962C8B-B14F-4D97-AF65-F5344CB8AC3E}">
        <p14:creationId xmlns:p14="http://schemas.microsoft.com/office/powerpoint/2010/main" val="1945333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tretch>
            <a:fillRect/>
          </a:stretch>
        </p:blipFill>
        <p:spPr>
          <a:xfrm>
            <a:off x="4362590" y="3561122"/>
            <a:ext cx="7916044" cy="3655769"/>
          </a:xfrm>
          <a:prstGeom prst="rect">
            <a:avLst/>
          </a:prstGeom>
        </p:spPr>
      </p:pic>
      <p:sp>
        <p:nvSpPr>
          <p:cNvPr id="3" name="TextBox 3"/>
          <p:cNvSpPr txBox="1"/>
          <p:nvPr/>
        </p:nvSpPr>
        <p:spPr>
          <a:xfrm>
            <a:off x="5857174" y="947183"/>
            <a:ext cx="1545351" cy="2525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137"/>
              </a:lnSpc>
              <a:spcBef>
                <a:spcPct val="0"/>
              </a:spcBef>
            </a:pPr>
            <a:r>
              <a:rPr lang="en-US" sz="1526" dirty="0">
                <a:solidFill>
                  <a:srgbClr val="ED1A79"/>
                </a:solidFill>
                <a:latin typeface="Canva Sans"/>
                <a:ea typeface="Canva Sans"/>
                <a:cs typeface="Canva Sans"/>
                <a:sym typeface="Canva Sans"/>
              </a:rPr>
              <a:t>Party Location</a:t>
            </a:r>
          </a:p>
        </p:txBody>
      </p:sp>
      <p:pic>
        <p:nvPicPr>
          <p:cNvPr id="4" name="Picture 4"/>
          <p:cNvPicPr>
            <a:picLocks noChangeAspect="1"/>
          </p:cNvPicPr>
          <p:nvPr/>
        </p:nvPicPr>
        <p:blipFill>
          <a:blip r:embed="rId4"/>
          <a:stretch>
            <a:fillRect/>
          </a:stretch>
        </p:blipFill>
        <p:spPr>
          <a:xfrm>
            <a:off x="812869" y="4168101"/>
            <a:ext cx="2308695" cy="2242771"/>
          </a:xfrm>
          <a:prstGeom prst="rect">
            <a:avLst/>
          </a:prstGeom>
        </p:spPr>
      </p:pic>
      <p:sp>
        <p:nvSpPr>
          <p:cNvPr id="5" name="TextBox 5"/>
          <p:cNvSpPr txBox="1"/>
          <p:nvPr/>
        </p:nvSpPr>
        <p:spPr>
          <a:xfrm>
            <a:off x="946478" y="3966649"/>
            <a:ext cx="1390260" cy="24144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017"/>
              </a:lnSpc>
              <a:spcBef>
                <a:spcPct val="0"/>
              </a:spcBef>
            </a:pPr>
            <a:r>
              <a:rPr lang="en-US" sz="1440" u="none" strike="noStrike" dirty="0">
                <a:solidFill>
                  <a:srgbClr val="ED1A79"/>
                </a:solidFill>
                <a:latin typeface="Canva Sans"/>
                <a:ea typeface="Canva Sans"/>
                <a:cs typeface="Canva Sans"/>
                <a:sym typeface="Canva Sans"/>
              </a:rPr>
              <a:t>Settlement rate</a:t>
            </a:r>
          </a:p>
        </p:txBody>
      </p:sp>
      <p:sp>
        <p:nvSpPr>
          <p:cNvPr id="6" name="TextBox 6"/>
          <p:cNvSpPr txBox="1"/>
          <p:nvPr/>
        </p:nvSpPr>
        <p:spPr>
          <a:xfrm>
            <a:off x="946478" y="6288991"/>
            <a:ext cx="996187" cy="2981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83"/>
              </a:lnSpc>
            </a:pPr>
            <a:r>
              <a:rPr lang="en-US" sz="910" spc="45">
                <a:solidFill>
                  <a:srgbClr val="000000"/>
                </a:solidFill>
                <a:latin typeface="Canva Sans"/>
                <a:ea typeface="Canva Sans"/>
                <a:cs typeface="Canva Sans"/>
                <a:sym typeface="Canva Sans"/>
              </a:rPr>
              <a:t>WIPO </a:t>
            </a:r>
          </a:p>
          <a:p>
            <a:pPr algn="ctr">
              <a:lnSpc>
                <a:spcPts val="1183"/>
              </a:lnSpc>
              <a:spcBef>
                <a:spcPct val="0"/>
              </a:spcBef>
            </a:pPr>
            <a:r>
              <a:rPr lang="en-US" sz="910" spc="45">
                <a:solidFill>
                  <a:srgbClr val="000000"/>
                </a:solidFill>
                <a:latin typeface="Canva Sans"/>
                <a:ea typeface="Canva Sans"/>
                <a:cs typeface="Canva Sans"/>
                <a:sym typeface="Canva Sans"/>
              </a:rPr>
              <a:t>Mediation</a:t>
            </a:r>
          </a:p>
        </p:txBody>
      </p:sp>
      <p:sp>
        <p:nvSpPr>
          <p:cNvPr id="7" name="TextBox 7"/>
          <p:cNvSpPr txBox="1"/>
          <p:nvPr/>
        </p:nvSpPr>
        <p:spPr>
          <a:xfrm>
            <a:off x="1958090" y="6288991"/>
            <a:ext cx="971081" cy="2981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83"/>
              </a:lnSpc>
            </a:pPr>
            <a:r>
              <a:rPr lang="en-US" sz="910" spc="45">
                <a:solidFill>
                  <a:srgbClr val="000000"/>
                </a:solidFill>
                <a:latin typeface="Canva Sans"/>
                <a:ea typeface="Canva Sans"/>
                <a:cs typeface="Canva Sans"/>
                <a:sym typeface="Canva Sans"/>
              </a:rPr>
              <a:t>WIPO</a:t>
            </a:r>
          </a:p>
          <a:p>
            <a:pPr algn="ctr">
              <a:lnSpc>
                <a:spcPts val="1183"/>
              </a:lnSpc>
              <a:spcBef>
                <a:spcPct val="0"/>
              </a:spcBef>
            </a:pPr>
            <a:r>
              <a:rPr lang="en-US" sz="910" spc="45">
                <a:solidFill>
                  <a:srgbClr val="000000"/>
                </a:solidFill>
                <a:latin typeface="Canva Sans"/>
                <a:ea typeface="Canva Sans"/>
                <a:cs typeface="Canva Sans"/>
                <a:sym typeface="Canva Sans"/>
              </a:rPr>
              <a:t>Arbitration</a:t>
            </a:r>
          </a:p>
        </p:txBody>
      </p:sp>
      <p:sp>
        <p:nvSpPr>
          <p:cNvPr id="8" name="TextBox 8"/>
          <p:cNvSpPr txBox="1"/>
          <p:nvPr/>
        </p:nvSpPr>
        <p:spPr>
          <a:xfrm>
            <a:off x="1229707" y="5190412"/>
            <a:ext cx="429728" cy="2161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0"/>
              </a:lnSpc>
              <a:spcBef>
                <a:spcPct val="0"/>
              </a:spcBef>
            </a:pPr>
            <a:r>
              <a:rPr lang="en-US" sz="1300">
                <a:solidFill>
                  <a:srgbClr val="000000"/>
                </a:solidFill>
                <a:latin typeface="Canva Sans"/>
                <a:ea typeface="Canva Sans"/>
                <a:cs typeface="Canva Sans"/>
                <a:sym typeface="Canva Sans"/>
              </a:rPr>
              <a:t>70%</a:t>
            </a:r>
          </a:p>
        </p:txBody>
      </p:sp>
      <p:sp>
        <p:nvSpPr>
          <p:cNvPr id="9" name="TextBox 9"/>
          <p:cNvSpPr txBox="1"/>
          <p:nvPr/>
        </p:nvSpPr>
        <p:spPr>
          <a:xfrm>
            <a:off x="2309291" y="5700796"/>
            <a:ext cx="422320" cy="2161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20"/>
              </a:lnSpc>
              <a:spcBef>
                <a:spcPct val="0"/>
              </a:spcBef>
            </a:pPr>
            <a:r>
              <a:rPr lang="en-US" sz="1300">
                <a:solidFill>
                  <a:srgbClr val="000000"/>
                </a:solidFill>
                <a:latin typeface="Canva Sans"/>
                <a:ea typeface="Canva Sans"/>
                <a:cs typeface="Canva Sans"/>
                <a:sym typeface="Canva Sans"/>
              </a:rPr>
              <a:t>33%</a:t>
            </a:r>
          </a:p>
        </p:txBody>
      </p:sp>
      <p:sp>
        <p:nvSpPr>
          <p:cNvPr id="10" name="TextBox 10"/>
          <p:cNvSpPr txBox="1"/>
          <p:nvPr/>
        </p:nvSpPr>
        <p:spPr>
          <a:xfrm>
            <a:off x="946478" y="953533"/>
            <a:ext cx="1006705" cy="2445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017"/>
              </a:lnSpc>
              <a:spcBef>
                <a:spcPct val="0"/>
              </a:spcBef>
            </a:pPr>
            <a:r>
              <a:rPr lang="en-US" sz="1440" dirty="0">
                <a:solidFill>
                  <a:srgbClr val="ED1A79"/>
                </a:solidFill>
                <a:latin typeface="Canva Sans"/>
                <a:ea typeface="Canva Sans"/>
                <a:cs typeface="Canva Sans"/>
                <a:sym typeface="Canva Sans"/>
              </a:rPr>
              <a:t>Legal Areas</a:t>
            </a:r>
          </a:p>
        </p:txBody>
      </p:sp>
      <p:sp>
        <p:nvSpPr>
          <p:cNvPr id="11" name="Freeform 11"/>
          <p:cNvSpPr/>
          <p:nvPr/>
        </p:nvSpPr>
        <p:spPr>
          <a:xfrm>
            <a:off x="11237049" y="5772673"/>
            <a:ext cx="967651" cy="1104767"/>
          </a:xfrm>
          <a:custGeom>
            <a:avLst/>
            <a:gdLst/>
            <a:ahLst/>
            <a:cxnLst/>
            <a:rect l="l" t="t" r="r" b="b"/>
            <a:pathLst>
              <a:path w="1451476" h="1657150">
                <a:moveTo>
                  <a:pt x="0" y="0"/>
                </a:moveTo>
                <a:lnTo>
                  <a:pt x="1451476" y="0"/>
                </a:lnTo>
                <a:lnTo>
                  <a:pt x="1451476" y="1657151"/>
                </a:lnTo>
                <a:lnTo>
                  <a:pt x="0" y="1657151"/>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2" name="TextBox 12"/>
          <p:cNvSpPr txBox="1"/>
          <p:nvPr/>
        </p:nvSpPr>
        <p:spPr>
          <a:xfrm>
            <a:off x="5857174" y="3976288"/>
            <a:ext cx="1363267" cy="24450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2017"/>
              </a:lnSpc>
              <a:spcBef>
                <a:spcPct val="0"/>
              </a:spcBef>
            </a:pPr>
            <a:r>
              <a:rPr lang="en-US" sz="1440" u="none" strike="noStrike" dirty="0">
                <a:solidFill>
                  <a:srgbClr val="ED1A79"/>
                </a:solidFill>
                <a:latin typeface="Canva Sans"/>
                <a:ea typeface="Canva Sans"/>
                <a:cs typeface="Canva Sans"/>
                <a:sym typeface="Canva Sans"/>
              </a:rPr>
              <a:t>Type of Parties</a:t>
            </a:r>
          </a:p>
        </p:txBody>
      </p:sp>
      <p:pic>
        <p:nvPicPr>
          <p:cNvPr id="14" name="Picture 14"/>
          <p:cNvPicPr>
            <a:picLocks noChangeAspect="1"/>
          </p:cNvPicPr>
          <p:nvPr/>
        </p:nvPicPr>
        <p:blipFill>
          <a:blip r:embed="rId6"/>
          <a:stretch>
            <a:fillRect/>
          </a:stretch>
        </p:blipFill>
        <p:spPr>
          <a:xfrm>
            <a:off x="82998" y="973347"/>
            <a:ext cx="4363867" cy="3075920"/>
          </a:xfrm>
          <a:prstGeom prst="rect">
            <a:avLst/>
          </a:prstGeom>
        </p:spPr>
      </p:pic>
      <p:grpSp>
        <p:nvGrpSpPr>
          <p:cNvPr id="21" name="Group 20">
            <a:extLst>
              <a:ext uri="{FF2B5EF4-FFF2-40B4-BE49-F238E27FC236}">
                <a16:creationId xmlns:a16="http://schemas.microsoft.com/office/drawing/2014/main" id="{A96A8E4F-9BC7-B742-BA89-A0827E6913FF}"/>
              </a:ext>
            </a:extLst>
          </p:cNvPr>
          <p:cNvGrpSpPr/>
          <p:nvPr/>
        </p:nvGrpSpPr>
        <p:grpSpPr>
          <a:xfrm>
            <a:off x="5857174" y="1372710"/>
            <a:ext cx="4701827" cy="2327404"/>
            <a:chOff x="8785761" y="2059065"/>
            <a:chExt cx="7052740" cy="3491106"/>
          </a:xfrm>
        </p:grpSpPr>
        <p:sp>
          <p:nvSpPr>
            <p:cNvPr id="15" name="Freeform 15"/>
            <p:cNvSpPr/>
            <p:nvPr/>
          </p:nvSpPr>
          <p:spPr>
            <a:xfrm>
              <a:off x="8785761" y="2059065"/>
              <a:ext cx="7052740" cy="3491106"/>
            </a:xfrm>
            <a:custGeom>
              <a:avLst/>
              <a:gdLst/>
              <a:ahLst/>
              <a:cxnLst/>
              <a:rect l="l" t="t" r="r" b="b"/>
              <a:pathLst>
                <a:path w="7052740" h="3491106">
                  <a:moveTo>
                    <a:pt x="0" y="0"/>
                  </a:moveTo>
                  <a:lnTo>
                    <a:pt x="7052739" y="0"/>
                  </a:lnTo>
                  <a:lnTo>
                    <a:pt x="7052739" y="3491106"/>
                  </a:lnTo>
                  <a:lnTo>
                    <a:pt x="0" y="3491106"/>
                  </a:lnTo>
                  <a:lnTo>
                    <a:pt x="0" y="0"/>
                  </a:lnTo>
                  <a:close/>
                </a:path>
              </a:pathLst>
            </a:custGeom>
            <a:blipFill>
              <a:blip r:embed="rId7">
                <a:alphaModFix amt="25000"/>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6" name="TextBox 16"/>
            <p:cNvSpPr txBox="1"/>
            <p:nvPr/>
          </p:nvSpPr>
          <p:spPr>
            <a:xfrm>
              <a:off x="13856331" y="3566154"/>
              <a:ext cx="1436238" cy="72930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325"/>
                </a:lnSpc>
              </a:pPr>
              <a:r>
                <a:rPr lang="en-US" sz="1019" b="1" spc="51">
                  <a:solidFill>
                    <a:srgbClr val="191919"/>
                  </a:solidFill>
                  <a:latin typeface="Canva Sans Bold"/>
                  <a:ea typeface="Canva Sans Bold"/>
                  <a:cs typeface="Canva Sans Bold"/>
                  <a:sym typeface="Canva Sans Bold"/>
                </a:rPr>
                <a:t>Asia Pacific</a:t>
              </a:r>
            </a:p>
            <a:p>
              <a:pPr algn="ctr">
                <a:lnSpc>
                  <a:spcPts val="1325"/>
                </a:lnSpc>
              </a:pPr>
              <a:r>
                <a:rPr lang="en-US" sz="1019" b="1" spc="51">
                  <a:solidFill>
                    <a:srgbClr val="ED1A79"/>
                  </a:solidFill>
                  <a:latin typeface="Canva Sans Bold"/>
                  <a:ea typeface="Canva Sans Bold"/>
                  <a:cs typeface="Canva Sans Bold"/>
                  <a:sym typeface="Canva Sans Bold"/>
                </a:rPr>
                <a:t>31%</a:t>
              </a:r>
            </a:p>
            <a:p>
              <a:pPr algn="ctr">
                <a:lnSpc>
                  <a:spcPts val="1325"/>
                </a:lnSpc>
              </a:pPr>
              <a:endParaRPr lang="en-US" sz="1019" b="1" spc="51">
                <a:solidFill>
                  <a:srgbClr val="ED1A79"/>
                </a:solidFill>
                <a:latin typeface="Canva Sans Bold"/>
                <a:ea typeface="Canva Sans Bold"/>
                <a:cs typeface="Canva Sans Bold"/>
                <a:sym typeface="Canva Sans Bold"/>
              </a:endParaRPr>
            </a:p>
          </p:txBody>
        </p:sp>
        <p:sp>
          <p:nvSpPr>
            <p:cNvPr id="17" name="TextBox 17"/>
            <p:cNvSpPr txBox="1"/>
            <p:nvPr/>
          </p:nvSpPr>
          <p:spPr>
            <a:xfrm>
              <a:off x="9001594" y="2669404"/>
              <a:ext cx="1838959" cy="71514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70"/>
                </a:lnSpc>
              </a:pPr>
              <a:r>
                <a:rPr lang="en-US" sz="977" b="1" spc="49">
                  <a:solidFill>
                    <a:srgbClr val="191919"/>
                  </a:solidFill>
                  <a:latin typeface="Canva Sans Bold"/>
                  <a:ea typeface="Canva Sans Bold"/>
                  <a:cs typeface="Canva Sans Bold"/>
                  <a:sym typeface="Canva Sans Bold"/>
                </a:rPr>
                <a:t>North America</a:t>
              </a:r>
            </a:p>
            <a:p>
              <a:pPr algn="ctr">
                <a:lnSpc>
                  <a:spcPts val="1270"/>
                </a:lnSpc>
              </a:pPr>
              <a:r>
                <a:rPr lang="en-US" sz="977" b="1" spc="49">
                  <a:solidFill>
                    <a:srgbClr val="ED1A79"/>
                  </a:solidFill>
                  <a:latin typeface="Canva Sans Bold"/>
                  <a:ea typeface="Canva Sans Bold"/>
                  <a:cs typeface="Canva Sans Bold"/>
                  <a:sym typeface="Canva Sans Bold"/>
                </a:rPr>
                <a:t>20%</a:t>
              </a:r>
            </a:p>
            <a:p>
              <a:pPr algn="ctr">
                <a:lnSpc>
                  <a:spcPts val="1270"/>
                </a:lnSpc>
              </a:pPr>
              <a:endParaRPr lang="en-US" sz="977" b="1" spc="49">
                <a:solidFill>
                  <a:srgbClr val="ED1A79"/>
                </a:solidFill>
                <a:latin typeface="Canva Sans Bold"/>
                <a:ea typeface="Canva Sans Bold"/>
                <a:cs typeface="Canva Sans Bold"/>
                <a:sym typeface="Canva Sans Bold"/>
              </a:endParaRPr>
            </a:p>
          </p:txBody>
        </p:sp>
        <p:sp>
          <p:nvSpPr>
            <p:cNvPr id="18" name="TextBox 18"/>
            <p:cNvSpPr txBox="1"/>
            <p:nvPr/>
          </p:nvSpPr>
          <p:spPr>
            <a:xfrm>
              <a:off x="10126679" y="4030833"/>
              <a:ext cx="977108" cy="47690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70"/>
                </a:lnSpc>
              </a:pPr>
              <a:r>
                <a:rPr lang="en-US" sz="977" b="1" spc="49">
                  <a:solidFill>
                    <a:srgbClr val="191919"/>
                  </a:solidFill>
                  <a:latin typeface="Canva Sans Bold"/>
                  <a:ea typeface="Canva Sans Bold"/>
                  <a:cs typeface="Canva Sans Bold"/>
                  <a:sym typeface="Canva Sans Bold"/>
                </a:rPr>
                <a:t>LAC</a:t>
              </a:r>
            </a:p>
            <a:p>
              <a:pPr algn="ctr">
                <a:lnSpc>
                  <a:spcPts val="1270"/>
                </a:lnSpc>
              </a:pPr>
              <a:r>
                <a:rPr lang="en-US" sz="977" b="1" spc="49">
                  <a:solidFill>
                    <a:srgbClr val="ED1A79"/>
                  </a:solidFill>
                  <a:latin typeface="Canva Sans Bold"/>
                  <a:ea typeface="Canva Sans Bold"/>
                  <a:cs typeface="Canva Sans Bold"/>
                  <a:sym typeface="Canva Sans Bold"/>
                </a:rPr>
                <a:t>9%</a:t>
              </a:r>
            </a:p>
          </p:txBody>
        </p:sp>
        <p:sp>
          <p:nvSpPr>
            <p:cNvPr id="19" name="TextBox 19"/>
            <p:cNvSpPr txBox="1"/>
            <p:nvPr/>
          </p:nvSpPr>
          <p:spPr>
            <a:xfrm>
              <a:off x="11319469" y="2603602"/>
              <a:ext cx="1985323" cy="71514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70"/>
                </a:lnSpc>
              </a:pPr>
              <a:r>
                <a:rPr lang="en-US" sz="977" b="1" spc="49">
                  <a:solidFill>
                    <a:srgbClr val="191919"/>
                  </a:solidFill>
                  <a:latin typeface="Canva Sans Bold"/>
                  <a:ea typeface="Canva Sans Bold"/>
                  <a:cs typeface="Canva Sans Bold"/>
                  <a:sym typeface="Canva Sans Bold"/>
                </a:rPr>
                <a:t>Europe </a:t>
              </a:r>
            </a:p>
            <a:p>
              <a:pPr algn="ctr">
                <a:lnSpc>
                  <a:spcPts val="1270"/>
                </a:lnSpc>
              </a:pPr>
              <a:r>
                <a:rPr lang="en-US" sz="977" b="1" spc="49">
                  <a:solidFill>
                    <a:srgbClr val="ED1A79"/>
                  </a:solidFill>
                  <a:latin typeface="Canva Sans Bold"/>
                  <a:ea typeface="Canva Sans Bold"/>
                  <a:cs typeface="Canva Sans Bold"/>
                  <a:sym typeface="Canva Sans Bold"/>
                </a:rPr>
                <a:t>39%</a:t>
              </a:r>
            </a:p>
            <a:p>
              <a:pPr algn="ctr">
                <a:lnSpc>
                  <a:spcPts val="1270"/>
                </a:lnSpc>
              </a:pPr>
              <a:endParaRPr lang="en-US" sz="977" b="1" spc="49">
                <a:solidFill>
                  <a:srgbClr val="ED1A79"/>
                </a:solidFill>
                <a:latin typeface="Canva Sans Bold"/>
                <a:ea typeface="Canva Sans Bold"/>
                <a:cs typeface="Canva Sans Bold"/>
                <a:sym typeface="Canva Sans Bold"/>
              </a:endParaRPr>
            </a:p>
          </p:txBody>
        </p:sp>
        <p:sp>
          <p:nvSpPr>
            <p:cNvPr id="20" name="TextBox 20"/>
            <p:cNvSpPr txBox="1"/>
            <p:nvPr/>
          </p:nvSpPr>
          <p:spPr>
            <a:xfrm>
              <a:off x="11902804" y="3562768"/>
              <a:ext cx="1156226" cy="464650"/>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69"/>
                </a:lnSpc>
              </a:pPr>
              <a:r>
                <a:rPr lang="en-US" sz="976" b="1" spc="49">
                  <a:solidFill>
                    <a:srgbClr val="191919"/>
                  </a:solidFill>
                  <a:latin typeface="Canva Sans Bold"/>
                  <a:ea typeface="Canva Sans Bold"/>
                  <a:cs typeface="Canva Sans Bold"/>
                  <a:sym typeface="Canva Sans Bold"/>
                </a:rPr>
                <a:t>Africa</a:t>
              </a:r>
            </a:p>
            <a:p>
              <a:pPr algn="ctr">
                <a:lnSpc>
                  <a:spcPts val="1269"/>
                </a:lnSpc>
              </a:pPr>
              <a:r>
                <a:rPr lang="en-US" sz="976" b="1" spc="49">
                  <a:solidFill>
                    <a:srgbClr val="ED1A79"/>
                  </a:solidFill>
                  <a:latin typeface="Canva Sans Bold"/>
                  <a:ea typeface="Canva Sans Bold"/>
                  <a:cs typeface="Canva Sans Bold"/>
                  <a:sym typeface="Canva Sans Bold"/>
                </a:rPr>
                <a:t>2%</a:t>
              </a:r>
            </a:p>
          </p:txBody>
        </p:sp>
      </p:grpSp>
    </p:spTree>
    <p:extLst>
      <p:ext uri="{BB962C8B-B14F-4D97-AF65-F5344CB8AC3E}">
        <p14:creationId xmlns:p14="http://schemas.microsoft.com/office/powerpoint/2010/main" val="1383644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reeform 3">
            <a:extLst>
              <a:ext uri="{FF2B5EF4-FFF2-40B4-BE49-F238E27FC236}">
                <a16:creationId xmlns:a16="http://schemas.microsoft.com/office/drawing/2014/main" id="{2FE96A6B-5864-3EB1-7A5F-614107186531}"/>
              </a:ext>
            </a:extLst>
          </p:cNvPr>
          <p:cNvSpPr>
            <a:spLocks/>
          </p:cNvSpPr>
          <p:nvPr/>
        </p:nvSpPr>
        <p:spPr bwMode="auto">
          <a:xfrm>
            <a:off x="1524000" y="1527173"/>
            <a:ext cx="9144000" cy="4607169"/>
          </a:xfrm>
          <a:custGeom>
            <a:avLst/>
            <a:gdLst>
              <a:gd name="T0" fmla="*/ 0 w 20164966"/>
              <a:gd name="T1" fmla="*/ 0 h 9981658"/>
              <a:gd name="T2" fmla="*/ 2521608 w 20164966"/>
              <a:gd name="T3" fmla="*/ 0 h 9981658"/>
              <a:gd name="T4" fmla="*/ 2521608 w 20164966"/>
              <a:gd name="T5" fmla="*/ 1247911 h 9981658"/>
              <a:gd name="T6" fmla="*/ 0 w 20164966"/>
              <a:gd name="T7" fmla="*/ 1247911 h 9981658"/>
              <a:gd name="T8" fmla="*/ 0 w 20164966"/>
              <a:gd name="T9" fmla="*/ 0 h 99816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64966" h="9981658">
                <a:moveTo>
                  <a:pt x="0" y="0"/>
                </a:moveTo>
                <a:lnTo>
                  <a:pt x="20164965" y="0"/>
                </a:lnTo>
                <a:lnTo>
                  <a:pt x="20164965" y="9981658"/>
                </a:lnTo>
                <a:lnTo>
                  <a:pt x="0" y="9981658"/>
                </a:lnTo>
                <a:lnTo>
                  <a:pt x="0" y="0"/>
                </a:lnTo>
                <a:close/>
              </a:path>
            </a:pathLst>
          </a:custGeom>
          <a:blipFill dpi="0" rotWithShape="1">
            <a:blip r:embed="rId3">
              <a:alphaModFix amt="25000"/>
            </a:blip>
            <a:srcRect/>
            <a:stretch>
              <a:fillRect l="-1795"/>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sp>
        <p:nvSpPr>
          <p:cNvPr id="4" name="TextBox 4">
            <a:extLst>
              <a:ext uri="{FF2B5EF4-FFF2-40B4-BE49-F238E27FC236}">
                <a16:creationId xmlns:a16="http://schemas.microsoft.com/office/drawing/2014/main" id="{83BDE927-79B9-9E5F-BED8-2050815A459A}"/>
              </a:ext>
            </a:extLst>
          </p:cNvPr>
          <p:cNvSpPr txBox="1"/>
          <p:nvPr/>
        </p:nvSpPr>
        <p:spPr>
          <a:xfrm>
            <a:off x="2350478" y="2641094"/>
            <a:ext cx="948104" cy="248851"/>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959"/>
              </a:lnSpc>
              <a:spcBef>
                <a:spcPct val="0"/>
              </a:spcBef>
              <a:defRPr/>
            </a:pPr>
            <a:r>
              <a:rPr lang="en-US" sz="800" spc="37" dirty="0">
                <a:solidFill>
                  <a:srgbClr val="191919"/>
                </a:solidFill>
                <a:latin typeface="Canva Sans Bold"/>
                <a:cs typeface="Arial"/>
              </a:rPr>
              <a:t>North America</a:t>
            </a:r>
          </a:p>
          <a:p>
            <a:pPr defTabSz="844126">
              <a:lnSpc>
                <a:spcPts val="959"/>
              </a:lnSpc>
              <a:spcBef>
                <a:spcPct val="0"/>
              </a:spcBef>
              <a:defRPr/>
            </a:pPr>
            <a:endParaRPr lang="en-US" sz="738" spc="37" dirty="0">
              <a:solidFill>
                <a:srgbClr val="191919"/>
              </a:solidFill>
              <a:latin typeface="Canva Sans Bold"/>
              <a:cs typeface="Arial"/>
            </a:endParaRPr>
          </a:p>
        </p:txBody>
      </p:sp>
      <p:sp>
        <p:nvSpPr>
          <p:cNvPr id="5" name="TextBox 5">
            <a:extLst>
              <a:ext uri="{FF2B5EF4-FFF2-40B4-BE49-F238E27FC236}">
                <a16:creationId xmlns:a16="http://schemas.microsoft.com/office/drawing/2014/main" id="{AA8AE532-0973-F9DD-8676-2548F960F44F}"/>
              </a:ext>
            </a:extLst>
          </p:cNvPr>
          <p:cNvSpPr txBox="1"/>
          <p:nvPr/>
        </p:nvSpPr>
        <p:spPr>
          <a:xfrm>
            <a:off x="1083897" y="535824"/>
            <a:ext cx="10566400" cy="512961"/>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r>
              <a:rPr lang="en-US" sz="3334" spc="-33" dirty="0">
                <a:solidFill>
                  <a:srgbClr val="ED1B79"/>
                </a:solidFill>
                <a:latin typeface="Canva Sans"/>
              </a:rPr>
              <a:t>WIPO ADR Collaboration with IP Offices and Courts</a:t>
            </a:r>
          </a:p>
        </p:txBody>
      </p:sp>
      <p:sp>
        <p:nvSpPr>
          <p:cNvPr id="6" name="TextBox 6">
            <a:extLst>
              <a:ext uri="{FF2B5EF4-FFF2-40B4-BE49-F238E27FC236}">
                <a16:creationId xmlns:a16="http://schemas.microsoft.com/office/drawing/2014/main" id="{E7569050-BB22-1C26-3647-B0686BE76029}"/>
              </a:ext>
            </a:extLst>
          </p:cNvPr>
          <p:cNvSpPr txBox="1"/>
          <p:nvPr/>
        </p:nvSpPr>
        <p:spPr>
          <a:xfrm>
            <a:off x="3364524" y="4462565"/>
            <a:ext cx="952500" cy="505331"/>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960"/>
              </a:lnSpc>
              <a:spcBef>
                <a:spcPct val="0"/>
              </a:spcBef>
              <a:defRPr/>
            </a:pPr>
            <a:r>
              <a:rPr lang="en-US" sz="800" spc="37" dirty="0">
                <a:solidFill>
                  <a:srgbClr val="000000"/>
                </a:solidFill>
                <a:latin typeface="Canva Sans Bold"/>
                <a:cs typeface="Arial"/>
              </a:rPr>
              <a:t>Latin America and the Caribbean</a:t>
            </a:r>
          </a:p>
          <a:p>
            <a:pPr defTabSz="844126">
              <a:lnSpc>
                <a:spcPts val="960"/>
              </a:lnSpc>
              <a:spcBef>
                <a:spcPct val="0"/>
              </a:spcBef>
              <a:defRPr/>
            </a:pPr>
            <a:endParaRPr lang="en-US" sz="738" spc="37" dirty="0">
              <a:solidFill>
                <a:srgbClr val="000000"/>
              </a:solidFill>
              <a:latin typeface="Canva Sans Bold"/>
              <a:cs typeface="Arial"/>
            </a:endParaRPr>
          </a:p>
        </p:txBody>
      </p:sp>
      <p:sp>
        <p:nvSpPr>
          <p:cNvPr id="7" name="TextBox 7">
            <a:extLst>
              <a:ext uri="{FF2B5EF4-FFF2-40B4-BE49-F238E27FC236}">
                <a16:creationId xmlns:a16="http://schemas.microsoft.com/office/drawing/2014/main" id="{77951DC0-B72C-B5E4-949E-F24E6FEE0291}"/>
              </a:ext>
            </a:extLst>
          </p:cNvPr>
          <p:cNvSpPr txBox="1"/>
          <p:nvPr/>
        </p:nvSpPr>
        <p:spPr>
          <a:xfrm>
            <a:off x="5603632" y="2479900"/>
            <a:ext cx="984738" cy="122662"/>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960"/>
              </a:lnSpc>
              <a:spcBef>
                <a:spcPct val="0"/>
              </a:spcBef>
              <a:defRPr/>
            </a:pPr>
            <a:r>
              <a:rPr lang="en-US" sz="800" spc="37" dirty="0">
                <a:solidFill>
                  <a:srgbClr val="191919"/>
                </a:solidFill>
                <a:latin typeface="Canva Sans Bold"/>
                <a:cs typeface="Arial"/>
              </a:rPr>
              <a:t>Europe</a:t>
            </a:r>
          </a:p>
        </p:txBody>
      </p:sp>
      <p:sp>
        <p:nvSpPr>
          <p:cNvPr id="8" name="TextBox 8">
            <a:extLst>
              <a:ext uri="{FF2B5EF4-FFF2-40B4-BE49-F238E27FC236}">
                <a16:creationId xmlns:a16="http://schemas.microsoft.com/office/drawing/2014/main" id="{A17B2938-9692-3034-6961-D9DEEC9CC5B2}"/>
              </a:ext>
            </a:extLst>
          </p:cNvPr>
          <p:cNvSpPr txBox="1"/>
          <p:nvPr/>
        </p:nvSpPr>
        <p:spPr>
          <a:xfrm>
            <a:off x="2131039" y="1772782"/>
            <a:ext cx="685800" cy="410369"/>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780"/>
              </a:lnSpc>
              <a:spcBef>
                <a:spcPct val="0"/>
              </a:spcBef>
              <a:defRPr/>
            </a:pPr>
            <a:r>
              <a:rPr lang="en-US" sz="700" spc="30" dirty="0">
                <a:solidFill>
                  <a:srgbClr val="191919"/>
                </a:solidFill>
                <a:latin typeface="Canva Sans Bold"/>
                <a:cs typeface="Arial"/>
              </a:rPr>
              <a:t>United States of America: </a:t>
            </a:r>
            <a:r>
              <a:rPr lang="en-US" sz="700" spc="30" dirty="0">
                <a:solidFill>
                  <a:srgbClr val="191919"/>
                </a:solidFill>
                <a:latin typeface="Canva Sans"/>
                <a:cs typeface="Arial"/>
              </a:rPr>
              <a:t>USPTO</a:t>
            </a:r>
          </a:p>
          <a:p>
            <a:pPr defTabSz="844126">
              <a:lnSpc>
                <a:spcPts val="780"/>
              </a:lnSpc>
              <a:spcBef>
                <a:spcPct val="0"/>
              </a:spcBef>
              <a:defRPr/>
            </a:pPr>
            <a:r>
              <a:rPr lang="en-US" sz="700" spc="30" dirty="0">
                <a:solidFill>
                  <a:srgbClr val="191919"/>
                </a:solidFill>
                <a:latin typeface="Canva Sans Bold"/>
                <a:cs typeface="Arial"/>
              </a:rPr>
              <a:t>Canada: </a:t>
            </a:r>
            <a:r>
              <a:rPr lang="en-US" sz="700" spc="30" dirty="0">
                <a:solidFill>
                  <a:srgbClr val="191919"/>
                </a:solidFill>
                <a:latin typeface="Canva Sans"/>
                <a:cs typeface="Arial"/>
              </a:rPr>
              <a:t>CIPO </a:t>
            </a:r>
          </a:p>
        </p:txBody>
      </p:sp>
      <p:sp>
        <p:nvSpPr>
          <p:cNvPr id="9" name="TextBox 9">
            <a:extLst>
              <a:ext uri="{FF2B5EF4-FFF2-40B4-BE49-F238E27FC236}">
                <a16:creationId xmlns:a16="http://schemas.microsoft.com/office/drawing/2014/main" id="{FCF537A2-9AA1-471F-D64A-0400452236AA}"/>
              </a:ext>
            </a:extLst>
          </p:cNvPr>
          <p:cNvSpPr txBox="1"/>
          <p:nvPr/>
        </p:nvSpPr>
        <p:spPr>
          <a:xfrm>
            <a:off x="1690856" y="3504045"/>
            <a:ext cx="1163515" cy="2257028"/>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780"/>
              </a:lnSpc>
              <a:spcBef>
                <a:spcPct val="0"/>
              </a:spcBef>
              <a:defRPr/>
            </a:pPr>
            <a:r>
              <a:rPr lang="en-US" sz="700" spc="30" dirty="0">
                <a:solidFill>
                  <a:srgbClr val="191919"/>
                </a:solidFill>
                <a:latin typeface="Canva Sans Bold"/>
                <a:cs typeface="Arial"/>
              </a:rPr>
              <a:t>Costa Rica: </a:t>
            </a:r>
            <a:r>
              <a:rPr lang="en-US" sz="700" spc="30" dirty="0">
                <a:solidFill>
                  <a:srgbClr val="191919"/>
                </a:solidFill>
                <a:latin typeface="Canva Sans"/>
                <a:cs typeface="Arial"/>
              </a:rPr>
              <a:t>National Register</a:t>
            </a:r>
          </a:p>
          <a:p>
            <a:pPr defTabSz="844126">
              <a:lnSpc>
                <a:spcPts val="780"/>
              </a:lnSpc>
              <a:spcBef>
                <a:spcPct val="0"/>
              </a:spcBef>
              <a:defRPr/>
            </a:pPr>
            <a:r>
              <a:rPr lang="en-US" sz="700" spc="30" dirty="0">
                <a:solidFill>
                  <a:srgbClr val="191919"/>
                </a:solidFill>
                <a:latin typeface="Canva Sans Bold"/>
                <a:cs typeface="Arial"/>
              </a:rPr>
              <a:t>Cuba: </a:t>
            </a:r>
            <a:r>
              <a:rPr lang="en-US" sz="700" spc="30" dirty="0">
                <a:solidFill>
                  <a:srgbClr val="191919"/>
                </a:solidFill>
                <a:latin typeface="Canva Sans"/>
                <a:cs typeface="Arial"/>
              </a:rPr>
              <a:t>OCPI</a:t>
            </a:r>
          </a:p>
          <a:p>
            <a:pPr defTabSz="844126">
              <a:lnSpc>
                <a:spcPts val="780"/>
              </a:lnSpc>
              <a:spcBef>
                <a:spcPct val="0"/>
              </a:spcBef>
              <a:defRPr/>
            </a:pPr>
            <a:r>
              <a:rPr lang="en-US" sz="700" spc="30" dirty="0">
                <a:solidFill>
                  <a:srgbClr val="191919"/>
                </a:solidFill>
                <a:latin typeface="Canva Sans Bold"/>
                <a:cs typeface="Arial"/>
              </a:rPr>
              <a:t>Dominican Republic: </a:t>
            </a:r>
            <a:r>
              <a:rPr lang="en-US" sz="700" spc="30" dirty="0">
                <a:solidFill>
                  <a:srgbClr val="191919"/>
                </a:solidFill>
                <a:latin typeface="Canva Sans"/>
                <a:cs typeface="Arial"/>
              </a:rPr>
              <a:t>ONDA</a:t>
            </a:r>
          </a:p>
          <a:p>
            <a:pPr defTabSz="844126">
              <a:lnSpc>
                <a:spcPts val="780"/>
              </a:lnSpc>
              <a:spcBef>
                <a:spcPct val="0"/>
              </a:spcBef>
              <a:defRPr/>
            </a:pPr>
            <a:r>
              <a:rPr lang="en-US" sz="700" spc="30" dirty="0">
                <a:solidFill>
                  <a:srgbClr val="191919"/>
                </a:solidFill>
                <a:latin typeface="Canva Sans Bold"/>
                <a:cs typeface="Arial"/>
              </a:rPr>
              <a:t>El Salvador: </a:t>
            </a:r>
            <a:r>
              <a:rPr lang="en-US" sz="700" spc="30" dirty="0">
                <a:solidFill>
                  <a:srgbClr val="191919"/>
                </a:solidFill>
                <a:latin typeface="Canva Sans"/>
                <a:cs typeface="Arial"/>
              </a:rPr>
              <a:t>CNR</a:t>
            </a:r>
          </a:p>
          <a:p>
            <a:pPr defTabSz="844126">
              <a:lnSpc>
                <a:spcPts val="780"/>
              </a:lnSpc>
              <a:spcBef>
                <a:spcPct val="0"/>
              </a:spcBef>
              <a:defRPr/>
            </a:pPr>
            <a:r>
              <a:rPr lang="en-US" sz="700" spc="30" dirty="0">
                <a:solidFill>
                  <a:srgbClr val="191919"/>
                </a:solidFill>
                <a:latin typeface="Canva Sans Bold"/>
                <a:cs typeface="Arial"/>
              </a:rPr>
              <a:t>Guatemala: </a:t>
            </a:r>
            <a:r>
              <a:rPr lang="en-US" sz="700" spc="30" dirty="0">
                <a:solidFill>
                  <a:srgbClr val="191919"/>
                </a:solidFill>
                <a:latin typeface="Canva Sans"/>
                <a:cs typeface="Arial"/>
              </a:rPr>
              <a:t>RPI</a:t>
            </a:r>
          </a:p>
          <a:p>
            <a:pPr defTabSz="844126">
              <a:lnSpc>
                <a:spcPts val="780"/>
              </a:lnSpc>
              <a:spcBef>
                <a:spcPct val="0"/>
              </a:spcBef>
              <a:defRPr/>
            </a:pPr>
            <a:r>
              <a:rPr lang="en-US" sz="700" spc="30" dirty="0">
                <a:solidFill>
                  <a:srgbClr val="191919"/>
                </a:solidFill>
                <a:latin typeface="Canva Sans Bold"/>
                <a:cs typeface="Arial"/>
              </a:rPr>
              <a:t>Mexico: </a:t>
            </a:r>
            <a:r>
              <a:rPr lang="en-US" sz="700" spc="30" dirty="0">
                <a:solidFill>
                  <a:srgbClr val="191919"/>
                </a:solidFill>
                <a:latin typeface="Canva Sans"/>
                <a:cs typeface="Arial"/>
              </a:rPr>
              <a:t>IMPI,</a:t>
            </a:r>
            <a:r>
              <a:rPr lang="en-US" sz="700" spc="30" dirty="0">
                <a:solidFill>
                  <a:srgbClr val="191919"/>
                </a:solidFill>
                <a:latin typeface="Canva Sans Bold"/>
                <a:cs typeface="Arial"/>
              </a:rPr>
              <a:t> </a:t>
            </a:r>
            <a:r>
              <a:rPr lang="en-US" sz="700" spc="30" dirty="0">
                <a:solidFill>
                  <a:srgbClr val="191919"/>
                </a:solidFill>
                <a:latin typeface="Canva Sans"/>
                <a:cs typeface="Arial"/>
              </a:rPr>
              <a:t>INDAUTOR</a:t>
            </a:r>
          </a:p>
          <a:p>
            <a:pPr defTabSz="844126">
              <a:lnSpc>
                <a:spcPts val="780"/>
              </a:lnSpc>
              <a:spcBef>
                <a:spcPct val="0"/>
              </a:spcBef>
              <a:defRPr/>
            </a:pPr>
            <a:r>
              <a:rPr lang="en-US" sz="700" spc="30" dirty="0">
                <a:solidFill>
                  <a:srgbClr val="191919"/>
                </a:solidFill>
                <a:latin typeface="Canva Sans Bold"/>
                <a:cs typeface="Arial"/>
              </a:rPr>
              <a:t>Trinidad and Tobago: </a:t>
            </a:r>
            <a:r>
              <a:rPr lang="en-US" sz="700" spc="30" dirty="0">
                <a:solidFill>
                  <a:srgbClr val="191919"/>
                </a:solidFill>
                <a:latin typeface="Canva Sans"/>
                <a:cs typeface="Arial"/>
              </a:rPr>
              <a:t>TTIPO</a:t>
            </a:r>
          </a:p>
          <a:p>
            <a:pPr defTabSz="844126">
              <a:lnSpc>
                <a:spcPts val="780"/>
              </a:lnSpc>
              <a:spcBef>
                <a:spcPct val="0"/>
              </a:spcBef>
              <a:defRPr/>
            </a:pPr>
            <a:endParaRPr lang="en-US" sz="700" spc="30" dirty="0">
              <a:solidFill>
                <a:srgbClr val="191919"/>
              </a:solidFill>
              <a:latin typeface="Canva Sans"/>
              <a:cs typeface="Arial"/>
            </a:endParaRPr>
          </a:p>
          <a:p>
            <a:pPr defTabSz="844126">
              <a:lnSpc>
                <a:spcPts val="780"/>
              </a:lnSpc>
              <a:spcBef>
                <a:spcPct val="0"/>
              </a:spcBef>
              <a:defRPr/>
            </a:pPr>
            <a:endParaRPr lang="en-US" sz="700" spc="30" dirty="0">
              <a:solidFill>
                <a:srgbClr val="191919"/>
              </a:solidFill>
              <a:latin typeface="Canva Sans"/>
              <a:cs typeface="Arial"/>
            </a:endParaRPr>
          </a:p>
          <a:p>
            <a:pPr defTabSz="844126">
              <a:lnSpc>
                <a:spcPts val="780"/>
              </a:lnSpc>
              <a:spcBef>
                <a:spcPct val="0"/>
              </a:spcBef>
              <a:defRPr/>
            </a:pPr>
            <a:r>
              <a:rPr lang="en-US" sz="700" spc="30" dirty="0">
                <a:solidFill>
                  <a:srgbClr val="191919"/>
                </a:solidFill>
                <a:latin typeface="Canva Sans Bold"/>
                <a:cs typeface="Arial"/>
              </a:rPr>
              <a:t>Argentina: </a:t>
            </a:r>
            <a:r>
              <a:rPr lang="en-US" sz="700" spc="30" dirty="0">
                <a:solidFill>
                  <a:srgbClr val="191919"/>
                </a:solidFill>
                <a:latin typeface="Canva Sans"/>
                <a:cs typeface="Arial"/>
              </a:rPr>
              <a:t>DNDA, INPI</a:t>
            </a:r>
          </a:p>
          <a:p>
            <a:pPr defTabSz="844126">
              <a:lnSpc>
                <a:spcPts val="780"/>
              </a:lnSpc>
              <a:spcBef>
                <a:spcPct val="0"/>
              </a:spcBef>
              <a:defRPr/>
            </a:pPr>
            <a:r>
              <a:rPr lang="en-US" sz="700" spc="30" dirty="0">
                <a:solidFill>
                  <a:srgbClr val="191919"/>
                </a:solidFill>
                <a:latin typeface="Canva Sans Bold"/>
                <a:cs typeface="Arial"/>
              </a:rPr>
              <a:t>Brazil: </a:t>
            </a:r>
            <a:r>
              <a:rPr lang="en-US" sz="700" spc="30" dirty="0">
                <a:solidFill>
                  <a:srgbClr val="191919"/>
                </a:solidFill>
                <a:latin typeface="Canva Sans"/>
                <a:cs typeface="Arial"/>
              </a:rPr>
              <a:t>INPI</a:t>
            </a:r>
          </a:p>
          <a:p>
            <a:pPr defTabSz="844126">
              <a:lnSpc>
                <a:spcPts val="780"/>
              </a:lnSpc>
              <a:spcBef>
                <a:spcPct val="0"/>
              </a:spcBef>
              <a:defRPr/>
            </a:pPr>
            <a:r>
              <a:rPr lang="en-US" sz="700" spc="30" dirty="0">
                <a:solidFill>
                  <a:srgbClr val="191919"/>
                </a:solidFill>
                <a:latin typeface="Canva Sans Bold"/>
                <a:cs typeface="Arial"/>
              </a:rPr>
              <a:t>Chile: </a:t>
            </a:r>
            <a:r>
              <a:rPr lang="en-US" sz="700" spc="30" dirty="0">
                <a:solidFill>
                  <a:srgbClr val="191919"/>
                </a:solidFill>
                <a:latin typeface="Canva Sans"/>
                <a:cs typeface="Arial"/>
              </a:rPr>
              <a:t>INAPI</a:t>
            </a:r>
          </a:p>
          <a:p>
            <a:pPr defTabSz="844126">
              <a:lnSpc>
                <a:spcPts val="780"/>
              </a:lnSpc>
              <a:spcBef>
                <a:spcPct val="0"/>
              </a:spcBef>
              <a:defRPr/>
            </a:pPr>
            <a:r>
              <a:rPr lang="en-US" sz="700" spc="30" dirty="0">
                <a:solidFill>
                  <a:srgbClr val="191919"/>
                </a:solidFill>
                <a:latin typeface="Canva Sans Bold"/>
                <a:cs typeface="Arial"/>
              </a:rPr>
              <a:t>Colombia: </a:t>
            </a:r>
            <a:r>
              <a:rPr lang="en-US" sz="700" spc="30" dirty="0">
                <a:solidFill>
                  <a:srgbClr val="191919"/>
                </a:solidFill>
                <a:latin typeface="Canva Sans"/>
                <a:cs typeface="Arial"/>
              </a:rPr>
              <a:t>DNDA, SIC</a:t>
            </a:r>
          </a:p>
          <a:p>
            <a:pPr defTabSz="844126">
              <a:lnSpc>
                <a:spcPts val="780"/>
              </a:lnSpc>
              <a:spcBef>
                <a:spcPct val="0"/>
              </a:spcBef>
              <a:defRPr/>
            </a:pPr>
            <a:r>
              <a:rPr lang="en-US" sz="700" spc="30" dirty="0">
                <a:solidFill>
                  <a:srgbClr val="191919"/>
                </a:solidFill>
                <a:latin typeface="Canva Sans Bold"/>
                <a:cs typeface="Arial"/>
              </a:rPr>
              <a:t>Ecuador: </a:t>
            </a:r>
            <a:r>
              <a:rPr lang="en-US" sz="700" spc="30" dirty="0">
                <a:solidFill>
                  <a:srgbClr val="191919"/>
                </a:solidFill>
                <a:latin typeface="Canva Sans"/>
                <a:cs typeface="Arial"/>
              </a:rPr>
              <a:t>SENADI</a:t>
            </a:r>
          </a:p>
          <a:p>
            <a:pPr defTabSz="844126">
              <a:lnSpc>
                <a:spcPts val="780"/>
              </a:lnSpc>
              <a:spcBef>
                <a:spcPct val="0"/>
              </a:spcBef>
              <a:defRPr/>
            </a:pPr>
            <a:r>
              <a:rPr lang="en-US" sz="700" spc="30" dirty="0">
                <a:solidFill>
                  <a:srgbClr val="191919"/>
                </a:solidFill>
                <a:latin typeface="Canva Sans Bold"/>
                <a:cs typeface="Arial"/>
              </a:rPr>
              <a:t>Paraguay: </a:t>
            </a:r>
            <a:r>
              <a:rPr lang="en-US" sz="700" spc="30" dirty="0">
                <a:solidFill>
                  <a:srgbClr val="191919"/>
                </a:solidFill>
                <a:latin typeface="Canva Sans"/>
                <a:cs typeface="Arial"/>
              </a:rPr>
              <a:t>DINAPI, Supreme Court of Justice</a:t>
            </a:r>
          </a:p>
          <a:p>
            <a:pPr defTabSz="844126">
              <a:lnSpc>
                <a:spcPts val="780"/>
              </a:lnSpc>
              <a:spcBef>
                <a:spcPct val="0"/>
              </a:spcBef>
              <a:defRPr/>
            </a:pPr>
            <a:r>
              <a:rPr lang="en-US" sz="700" spc="30" dirty="0">
                <a:solidFill>
                  <a:srgbClr val="191919"/>
                </a:solidFill>
                <a:latin typeface="Canva Sans Bold"/>
                <a:cs typeface="Arial"/>
              </a:rPr>
              <a:t>Peru: </a:t>
            </a:r>
            <a:r>
              <a:rPr lang="en-US" sz="700" spc="30" dirty="0">
                <a:solidFill>
                  <a:srgbClr val="191919"/>
                </a:solidFill>
                <a:latin typeface="Canva Sans"/>
                <a:cs typeface="Arial"/>
              </a:rPr>
              <a:t>INDECOPI</a:t>
            </a:r>
          </a:p>
          <a:p>
            <a:pPr defTabSz="844126">
              <a:lnSpc>
                <a:spcPts val="780"/>
              </a:lnSpc>
              <a:spcBef>
                <a:spcPct val="0"/>
              </a:spcBef>
              <a:defRPr/>
            </a:pPr>
            <a:r>
              <a:rPr lang="en-US" sz="700" spc="30" dirty="0">
                <a:solidFill>
                  <a:srgbClr val="191919"/>
                </a:solidFill>
                <a:latin typeface="Canva Sans Bold"/>
                <a:cs typeface="Arial"/>
              </a:rPr>
              <a:t>Uruguay: </a:t>
            </a:r>
            <a:r>
              <a:rPr lang="en-US" sz="700" spc="30" dirty="0">
                <a:solidFill>
                  <a:srgbClr val="191919"/>
                </a:solidFill>
                <a:latin typeface="Canva Sans"/>
                <a:cs typeface="Arial"/>
              </a:rPr>
              <a:t>DNPI</a:t>
            </a:r>
          </a:p>
        </p:txBody>
      </p:sp>
      <p:sp>
        <p:nvSpPr>
          <p:cNvPr id="10" name="TextBox 10">
            <a:extLst>
              <a:ext uri="{FF2B5EF4-FFF2-40B4-BE49-F238E27FC236}">
                <a16:creationId xmlns:a16="http://schemas.microsoft.com/office/drawing/2014/main" id="{10CB330E-6CB0-85CF-8001-55D4BB27B3A9}"/>
              </a:ext>
            </a:extLst>
          </p:cNvPr>
          <p:cNvSpPr txBox="1"/>
          <p:nvPr/>
        </p:nvSpPr>
        <p:spPr>
          <a:xfrm>
            <a:off x="4116350" y="2129706"/>
            <a:ext cx="1418490" cy="2462213"/>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780"/>
              </a:lnSpc>
              <a:spcBef>
                <a:spcPct val="0"/>
              </a:spcBef>
              <a:defRPr/>
            </a:pPr>
            <a:r>
              <a:rPr lang="en-US" sz="700" spc="30" dirty="0">
                <a:solidFill>
                  <a:srgbClr val="191919"/>
                </a:solidFill>
                <a:latin typeface="Canva Sans Bold"/>
                <a:cs typeface="Arial"/>
              </a:rPr>
              <a:t>Albania: </a:t>
            </a:r>
            <a:r>
              <a:rPr lang="en-US" sz="700" spc="30" dirty="0">
                <a:solidFill>
                  <a:srgbClr val="191919"/>
                </a:solidFill>
                <a:latin typeface="Canva Sans"/>
                <a:cs typeface="Arial"/>
              </a:rPr>
              <a:t>GDIP, Magistrate School</a:t>
            </a:r>
          </a:p>
          <a:p>
            <a:pPr defTabSz="844126">
              <a:lnSpc>
                <a:spcPts val="780"/>
              </a:lnSpc>
              <a:spcBef>
                <a:spcPct val="0"/>
              </a:spcBef>
              <a:defRPr/>
            </a:pPr>
            <a:r>
              <a:rPr lang="en-US" sz="700" spc="30" dirty="0">
                <a:solidFill>
                  <a:srgbClr val="191919"/>
                </a:solidFill>
                <a:latin typeface="Canva Sans"/>
                <a:cs typeface="Arial"/>
              </a:rPr>
              <a:t>Austria:  Austrian Patent Office </a:t>
            </a:r>
          </a:p>
          <a:p>
            <a:pPr defTabSz="844126">
              <a:lnSpc>
                <a:spcPts val="780"/>
              </a:lnSpc>
              <a:spcBef>
                <a:spcPct val="0"/>
              </a:spcBef>
              <a:defRPr/>
            </a:pPr>
            <a:r>
              <a:rPr lang="en-US" sz="700" spc="30" dirty="0">
                <a:solidFill>
                  <a:srgbClr val="191919"/>
                </a:solidFill>
                <a:latin typeface="Canva Sans Bold"/>
                <a:cs typeface="Arial"/>
              </a:rPr>
              <a:t>Belarus: </a:t>
            </a:r>
            <a:r>
              <a:rPr lang="en-US" sz="700" spc="30" dirty="0">
                <a:solidFill>
                  <a:srgbClr val="191919"/>
                </a:solidFill>
                <a:latin typeface="Canva Sans"/>
                <a:cs typeface="Arial"/>
              </a:rPr>
              <a:t>NCIP</a:t>
            </a:r>
          </a:p>
          <a:p>
            <a:pPr defTabSz="844126">
              <a:lnSpc>
                <a:spcPts val="780"/>
              </a:lnSpc>
              <a:spcBef>
                <a:spcPct val="0"/>
              </a:spcBef>
              <a:defRPr/>
            </a:pPr>
            <a:r>
              <a:rPr lang="en-US" sz="700" spc="30" dirty="0">
                <a:solidFill>
                  <a:srgbClr val="191919"/>
                </a:solidFill>
                <a:latin typeface="Canva Sans Bold"/>
                <a:cs typeface="Arial"/>
              </a:rPr>
              <a:t>Bulgaria: </a:t>
            </a:r>
            <a:r>
              <a:rPr lang="en-US" sz="700" spc="30" dirty="0">
                <a:solidFill>
                  <a:srgbClr val="191919"/>
                </a:solidFill>
                <a:latin typeface="Canva Sans"/>
                <a:cs typeface="Arial"/>
              </a:rPr>
              <a:t>BPO</a:t>
            </a:r>
          </a:p>
          <a:p>
            <a:pPr defTabSz="844126">
              <a:lnSpc>
                <a:spcPts val="780"/>
              </a:lnSpc>
              <a:spcBef>
                <a:spcPct val="0"/>
              </a:spcBef>
              <a:defRPr/>
            </a:pPr>
            <a:r>
              <a:rPr lang="en-US" sz="700" spc="30" dirty="0">
                <a:solidFill>
                  <a:srgbClr val="191919"/>
                </a:solidFill>
                <a:latin typeface="Canva Sans Bold"/>
                <a:cs typeface="Arial"/>
              </a:rPr>
              <a:t>Czech Republic: </a:t>
            </a:r>
            <a:r>
              <a:rPr lang="en-US" sz="700" spc="30" dirty="0">
                <a:solidFill>
                  <a:srgbClr val="191919"/>
                </a:solidFill>
                <a:latin typeface="Canva Sans"/>
                <a:cs typeface="Arial"/>
              </a:rPr>
              <a:t>IPO CZ</a:t>
            </a:r>
            <a:br>
              <a:rPr lang="en-US" sz="700" spc="30" dirty="0">
                <a:solidFill>
                  <a:srgbClr val="191919"/>
                </a:solidFill>
                <a:latin typeface="Canva Sans"/>
                <a:cs typeface="Arial"/>
              </a:rPr>
            </a:br>
            <a:r>
              <a:rPr lang="en-US" sz="700" spc="30" dirty="0">
                <a:solidFill>
                  <a:srgbClr val="191919"/>
                </a:solidFill>
                <a:latin typeface="Canva Sans"/>
                <a:cs typeface="Arial"/>
              </a:rPr>
              <a:t>France: INPI, Tribunal </a:t>
            </a:r>
            <a:r>
              <a:rPr lang="en-US" sz="700" spc="30" dirty="0" err="1">
                <a:solidFill>
                  <a:srgbClr val="191919"/>
                </a:solidFill>
                <a:latin typeface="Canva Sans"/>
                <a:cs typeface="Arial"/>
              </a:rPr>
              <a:t>judiciaire</a:t>
            </a:r>
            <a:r>
              <a:rPr lang="en-US" sz="700" spc="30" dirty="0">
                <a:solidFill>
                  <a:srgbClr val="191919"/>
                </a:solidFill>
                <a:latin typeface="Canva Sans"/>
                <a:cs typeface="Arial"/>
              </a:rPr>
              <a:t> de Paris</a:t>
            </a:r>
          </a:p>
          <a:p>
            <a:pPr defTabSz="844126">
              <a:lnSpc>
                <a:spcPts val="780"/>
              </a:lnSpc>
              <a:spcBef>
                <a:spcPct val="0"/>
              </a:spcBef>
              <a:defRPr/>
            </a:pPr>
            <a:r>
              <a:rPr lang="en-US" sz="700" spc="30" dirty="0">
                <a:solidFill>
                  <a:srgbClr val="191919"/>
                </a:solidFill>
                <a:latin typeface="Canva Sans Bold"/>
                <a:cs typeface="Arial"/>
              </a:rPr>
              <a:t>Greece: </a:t>
            </a:r>
            <a:r>
              <a:rPr lang="en-US" sz="700" spc="30" dirty="0">
                <a:solidFill>
                  <a:srgbClr val="191919"/>
                </a:solidFill>
                <a:latin typeface="Canva Sans"/>
                <a:cs typeface="Arial"/>
              </a:rPr>
              <a:t>HCO</a:t>
            </a:r>
          </a:p>
          <a:p>
            <a:pPr defTabSz="844126">
              <a:lnSpc>
                <a:spcPts val="780"/>
              </a:lnSpc>
              <a:spcBef>
                <a:spcPct val="0"/>
              </a:spcBef>
              <a:defRPr/>
            </a:pPr>
            <a:r>
              <a:rPr lang="en-US" sz="700" spc="30" dirty="0">
                <a:solidFill>
                  <a:srgbClr val="191919"/>
                </a:solidFill>
                <a:latin typeface="Canva Sans Bold"/>
                <a:cs typeface="Arial"/>
              </a:rPr>
              <a:t>Hungary: </a:t>
            </a:r>
            <a:r>
              <a:rPr lang="en-US" sz="700" spc="30" dirty="0">
                <a:solidFill>
                  <a:srgbClr val="191919"/>
                </a:solidFill>
                <a:latin typeface="Canva Sans"/>
                <a:cs typeface="Arial"/>
              </a:rPr>
              <a:t>HIPO</a:t>
            </a:r>
          </a:p>
          <a:p>
            <a:pPr defTabSz="844126">
              <a:lnSpc>
                <a:spcPts val="780"/>
              </a:lnSpc>
              <a:spcBef>
                <a:spcPct val="0"/>
              </a:spcBef>
              <a:defRPr/>
            </a:pPr>
            <a:r>
              <a:rPr lang="en-US" sz="700" spc="30" dirty="0">
                <a:solidFill>
                  <a:srgbClr val="191919"/>
                </a:solidFill>
                <a:latin typeface="Canva Sans Bold"/>
                <a:cs typeface="Arial"/>
              </a:rPr>
              <a:t>Italy: </a:t>
            </a:r>
            <a:r>
              <a:rPr lang="en-US" sz="700" spc="30" dirty="0">
                <a:solidFill>
                  <a:srgbClr val="191919"/>
                </a:solidFill>
                <a:latin typeface="Canva Sans"/>
                <a:cs typeface="Arial"/>
              </a:rPr>
              <a:t>UIBM</a:t>
            </a:r>
          </a:p>
          <a:p>
            <a:pPr defTabSz="844126">
              <a:lnSpc>
                <a:spcPts val="780"/>
              </a:lnSpc>
              <a:spcBef>
                <a:spcPct val="0"/>
              </a:spcBef>
              <a:defRPr/>
            </a:pPr>
            <a:r>
              <a:rPr lang="en-US" sz="700" spc="30" dirty="0">
                <a:solidFill>
                  <a:srgbClr val="191919"/>
                </a:solidFill>
                <a:latin typeface="Canva Sans Bold"/>
                <a:cs typeface="Arial"/>
              </a:rPr>
              <a:t>Lithuania: </a:t>
            </a:r>
            <a:r>
              <a:rPr lang="en-US" sz="700" spc="30" dirty="0">
                <a:solidFill>
                  <a:srgbClr val="191919"/>
                </a:solidFill>
                <a:latin typeface="Canva Sans"/>
                <a:cs typeface="Arial"/>
              </a:rPr>
              <a:t>Ministry of Culture</a:t>
            </a:r>
          </a:p>
          <a:p>
            <a:pPr defTabSz="844126">
              <a:lnSpc>
                <a:spcPts val="780"/>
              </a:lnSpc>
              <a:spcBef>
                <a:spcPct val="0"/>
              </a:spcBef>
              <a:defRPr/>
            </a:pPr>
            <a:r>
              <a:rPr lang="en-US" sz="700" spc="30" dirty="0">
                <a:solidFill>
                  <a:srgbClr val="191919"/>
                </a:solidFill>
                <a:latin typeface="Canva Sans Bold"/>
                <a:cs typeface="Arial"/>
              </a:rPr>
              <a:t>Poland: </a:t>
            </a:r>
            <a:r>
              <a:rPr lang="en-US" sz="700" spc="30" dirty="0">
                <a:solidFill>
                  <a:srgbClr val="191919"/>
                </a:solidFill>
                <a:latin typeface="Canva Sans"/>
                <a:cs typeface="Arial"/>
              </a:rPr>
              <a:t>PPO</a:t>
            </a:r>
          </a:p>
          <a:p>
            <a:pPr defTabSz="844126">
              <a:lnSpc>
                <a:spcPts val="780"/>
              </a:lnSpc>
              <a:spcBef>
                <a:spcPct val="0"/>
              </a:spcBef>
              <a:defRPr/>
            </a:pPr>
            <a:r>
              <a:rPr lang="en-US" sz="700" spc="30" dirty="0">
                <a:solidFill>
                  <a:srgbClr val="191919"/>
                </a:solidFill>
                <a:latin typeface="Canva Sans Bold"/>
                <a:cs typeface="Arial"/>
              </a:rPr>
              <a:t>Romania: </a:t>
            </a:r>
            <a:r>
              <a:rPr lang="en-US" sz="700" spc="30" dirty="0">
                <a:solidFill>
                  <a:srgbClr val="191919"/>
                </a:solidFill>
                <a:latin typeface="Canva Sans"/>
                <a:cs typeface="Arial"/>
              </a:rPr>
              <a:t>ORDA</a:t>
            </a:r>
          </a:p>
          <a:p>
            <a:pPr defTabSz="844126">
              <a:lnSpc>
                <a:spcPts val="780"/>
              </a:lnSpc>
              <a:spcBef>
                <a:spcPct val="0"/>
              </a:spcBef>
              <a:defRPr/>
            </a:pPr>
            <a:r>
              <a:rPr lang="en-US" sz="700" spc="30" dirty="0">
                <a:solidFill>
                  <a:srgbClr val="191919"/>
                </a:solidFill>
                <a:latin typeface="Canva Sans Bold"/>
                <a:cs typeface="Arial"/>
              </a:rPr>
              <a:t>Russian Federation: </a:t>
            </a:r>
            <a:r>
              <a:rPr lang="en-US" sz="700" spc="30" dirty="0">
                <a:solidFill>
                  <a:srgbClr val="191919"/>
                </a:solidFill>
                <a:latin typeface="Canva Sans"/>
                <a:cs typeface="Arial"/>
              </a:rPr>
              <a:t>ROSPATENT</a:t>
            </a:r>
          </a:p>
          <a:p>
            <a:pPr defTabSz="844126">
              <a:lnSpc>
                <a:spcPts val="780"/>
              </a:lnSpc>
              <a:spcBef>
                <a:spcPct val="0"/>
              </a:spcBef>
              <a:defRPr/>
            </a:pPr>
            <a:r>
              <a:rPr lang="en-US" sz="700" spc="30" dirty="0">
                <a:solidFill>
                  <a:srgbClr val="191919"/>
                </a:solidFill>
                <a:latin typeface="Canva Sans Bold"/>
                <a:cs typeface="Arial"/>
              </a:rPr>
              <a:t>Serbia: </a:t>
            </a:r>
            <a:r>
              <a:rPr lang="en-US" sz="700" spc="30" dirty="0">
                <a:solidFill>
                  <a:srgbClr val="191919"/>
                </a:solidFill>
                <a:latin typeface="Canva Sans"/>
                <a:cs typeface="Arial"/>
              </a:rPr>
              <a:t>IP Office</a:t>
            </a:r>
          </a:p>
          <a:p>
            <a:pPr defTabSz="844126">
              <a:lnSpc>
                <a:spcPts val="780"/>
              </a:lnSpc>
              <a:spcBef>
                <a:spcPct val="0"/>
              </a:spcBef>
              <a:defRPr/>
            </a:pPr>
            <a:r>
              <a:rPr lang="en-US" sz="700" spc="30" dirty="0">
                <a:solidFill>
                  <a:srgbClr val="191919"/>
                </a:solidFill>
                <a:latin typeface="Canva Sans Bold"/>
                <a:cs typeface="Arial"/>
              </a:rPr>
              <a:t>Slovakia: </a:t>
            </a:r>
            <a:r>
              <a:rPr lang="en-US" sz="700" spc="30" dirty="0">
                <a:solidFill>
                  <a:srgbClr val="191919"/>
                </a:solidFill>
                <a:latin typeface="Canva Sans"/>
                <a:cs typeface="Arial"/>
              </a:rPr>
              <a:t>IPO SK</a:t>
            </a:r>
          </a:p>
          <a:p>
            <a:pPr defTabSz="844126">
              <a:lnSpc>
                <a:spcPts val="780"/>
              </a:lnSpc>
              <a:spcBef>
                <a:spcPct val="0"/>
              </a:spcBef>
              <a:defRPr/>
            </a:pPr>
            <a:r>
              <a:rPr lang="en-US" sz="700" spc="30" dirty="0">
                <a:solidFill>
                  <a:srgbClr val="191919"/>
                </a:solidFill>
                <a:latin typeface="Canva Sans Bold"/>
                <a:cs typeface="Arial"/>
              </a:rPr>
              <a:t>Spain: </a:t>
            </a:r>
            <a:r>
              <a:rPr lang="en-US" sz="700" spc="30" dirty="0">
                <a:solidFill>
                  <a:srgbClr val="191919"/>
                </a:solidFill>
                <a:latin typeface="Canva Sans"/>
                <a:cs typeface="Arial"/>
              </a:rPr>
              <a:t>Ministry of Culture </a:t>
            </a:r>
          </a:p>
          <a:p>
            <a:pPr defTabSz="844126">
              <a:lnSpc>
                <a:spcPts val="780"/>
              </a:lnSpc>
              <a:spcBef>
                <a:spcPct val="0"/>
              </a:spcBef>
              <a:defRPr/>
            </a:pPr>
            <a:r>
              <a:rPr lang="en-US" sz="700" spc="30" dirty="0">
                <a:solidFill>
                  <a:srgbClr val="191919"/>
                </a:solidFill>
                <a:latin typeface="Canva Sans"/>
                <a:cs typeface="Arial"/>
              </a:rPr>
              <a:t>and Sports, OEPM</a:t>
            </a:r>
          </a:p>
          <a:p>
            <a:pPr defTabSz="844126">
              <a:lnSpc>
                <a:spcPts val="780"/>
              </a:lnSpc>
              <a:spcBef>
                <a:spcPct val="0"/>
              </a:spcBef>
              <a:defRPr/>
            </a:pPr>
            <a:r>
              <a:rPr lang="en-US" sz="700" spc="30" dirty="0">
                <a:solidFill>
                  <a:srgbClr val="191919"/>
                </a:solidFill>
                <a:latin typeface="Canva Sans Bold"/>
                <a:cs typeface="Arial"/>
              </a:rPr>
              <a:t>Switzerland: </a:t>
            </a:r>
            <a:r>
              <a:rPr lang="en-US" sz="700" spc="30" dirty="0">
                <a:solidFill>
                  <a:srgbClr val="191919"/>
                </a:solidFill>
                <a:latin typeface="Canva Sans"/>
                <a:cs typeface="Arial"/>
              </a:rPr>
              <a:t>IPI</a:t>
            </a:r>
          </a:p>
          <a:p>
            <a:pPr defTabSz="844126">
              <a:lnSpc>
                <a:spcPts val="780"/>
              </a:lnSpc>
              <a:spcBef>
                <a:spcPct val="0"/>
              </a:spcBef>
              <a:defRPr/>
            </a:pPr>
            <a:r>
              <a:rPr lang="en-US" sz="700" spc="30" dirty="0">
                <a:solidFill>
                  <a:srgbClr val="191919"/>
                </a:solidFill>
                <a:latin typeface="Canva Sans Bold"/>
                <a:cs typeface="Arial"/>
              </a:rPr>
              <a:t>Ukraine: </a:t>
            </a:r>
            <a:r>
              <a:rPr lang="en-US" sz="700" spc="30" dirty="0">
                <a:solidFill>
                  <a:srgbClr val="191919"/>
                </a:solidFill>
                <a:latin typeface="Canva Sans"/>
                <a:cs typeface="Arial"/>
              </a:rPr>
              <a:t>MEDT</a:t>
            </a:r>
          </a:p>
          <a:p>
            <a:pPr defTabSz="844126">
              <a:lnSpc>
                <a:spcPts val="780"/>
              </a:lnSpc>
              <a:spcBef>
                <a:spcPct val="0"/>
              </a:spcBef>
              <a:defRPr/>
            </a:pPr>
            <a:r>
              <a:rPr lang="en-US" sz="700" spc="30" dirty="0">
                <a:solidFill>
                  <a:srgbClr val="191919"/>
                </a:solidFill>
                <a:latin typeface="Canva Sans Bold"/>
                <a:cs typeface="Arial"/>
              </a:rPr>
              <a:t>United Kingdom: </a:t>
            </a:r>
            <a:r>
              <a:rPr lang="en-US" sz="700" spc="30" dirty="0">
                <a:solidFill>
                  <a:srgbClr val="191919"/>
                </a:solidFill>
                <a:latin typeface="Canva Sans"/>
                <a:cs typeface="Arial"/>
              </a:rPr>
              <a:t>UK IPO</a:t>
            </a:r>
          </a:p>
        </p:txBody>
      </p:sp>
      <p:sp>
        <p:nvSpPr>
          <p:cNvPr id="11" name="TextBox 11">
            <a:extLst>
              <a:ext uri="{FF2B5EF4-FFF2-40B4-BE49-F238E27FC236}">
                <a16:creationId xmlns:a16="http://schemas.microsoft.com/office/drawing/2014/main" id="{45B06FF8-E15B-33F1-51BF-498D3ED552D4}"/>
              </a:ext>
            </a:extLst>
          </p:cNvPr>
          <p:cNvSpPr txBox="1"/>
          <p:nvPr/>
        </p:nvSpPr>
        <p:spPr>
          <a:xfrm>
            <a:off x="5625614" y="3823660"/>
            <a:ext cx="983273" cy="122662"/>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960"/>
              </a:lnSpc>
              <a:spcBef>
                <a:spcPct val="0"/>
              </a:spcBef>
              <a:defRPr/>
            </a:pPr>
            <a:r>
              <a:rPr lang="en-US" sz="800" spc="37" dirty="0">
                <a:solidFill>
                  <a:srgbClr val="191919"/>
                </a:solidFill>
                <a:latin typeface="Canva Sans Bold"/>
                <a:cs typeface="Arial"/>
              </a:rPr>
              <a:t>Africa</a:t>
            </a:r>
          </a:p>
        </p:txBody>
      </p:sp>
      <p:sp>
        <p:nvSpPr>
          <p:cNvPr id="12" name="TextBox 12">
            <a:extLst>
              <a:ext uri="{FF2B5EF4-FFF2-40B4-BE49-F238E27FC236}">
                <a16:creationId xmlns:a16="http://schemas.microsoft.com/office/drawing/2014/main" id="{9335FB8E-5E97-B23E-3056-E76FBF630C0D}"/>
              </a:ext>
            </a:extLst>
          </p:cNvPr>
          <p:cNvSpPr txBox="1"/>
          <p:nvPr/>
        </p:nvSpPr>
        <p:spPr>
          <a:xfrm>
            <a:off x="7300042" y="3407535"/>
            <a:ext cx="1046285" cy="1333699"/>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780"/>
              </a:lnSpc>
              <a:spcBef>
                <a:spcPct val="0"/>
              </a:spcBef>
              <a:defRPr/>
            </a:pPr>
            <a:r>
              <a:rPr lang="en-US" sz="700" spc="30" dirty="0">
                <a:solidFill>
                  <a:srgbClr val="191919"/>
                </a:solidFill>
                <a:latin typeface="Canva Sans Bold"/>
                <a:cs typeface="Arial"/>
              </a:rPr>
              <a:t>Algeria: </a:t>
            </a:r>
            <a:r>
              <a:rPr lang="en-US" sz="700" spc="30" dirty="0">
                <a:solidFill>
                  <a:srgbClr val="191919"/>
                </a:solidFill>
                <a:latin typeface="Canva Sans"/>
                <a:cs typeface="Arial"/>
              </a:rPr>
              <a:t>INAPI, ONDA</a:t>
            </a:r>
          </a:p>
          <a:p>
            <a:pPr defTabSz="844126">
              <a:lnSpc>
                <a:spcPts val="780"/>
              </a:lnSpc>
              <a:spcBef>
                <a:spcPct val="0"/>
              </a:spcBef>
              <a:defRPr/>
            </a:pPr>
            <a:r>
              <a:rPr lang="en-US" sz="700" spc="30" dirty="0">
                <a:solidFill>
                  <a:srgbClr val="191919"/>
                </a:solidFill>
                <a:latin typeface="Canva Sans Bold"/>
                <a:cs typeface="Arial"/>
              </a:rPr>
              <a:t>Botswana: </a:t>
            </a:r>
            <a:r>
              <a:rPr lang="en-US" sz="700" spc="30" dirty="0">
                <a:solidFill>
                  <a:srgbClr val="191919"/>
                </a:solidFill>
                <a:latin typeface="Canva Sans"/>
                <a:cs typeface="Arial"/>
              </a:rPr>
              <a:t>CIPA</a:t>
            </a:r>
          </a:p>
          <a:p>
            <a:pPr defTabSz="844126">
              <a:lnSpc>
                <a:spcPts val="780"/>
              </a:lnSpc>
              <a:spcBef>
                <a:spcPct val="0"/>
              </a:spcBef>
              <a:defRPr/>
            </a:pPr>
            <a:r>
              <a:rPr lang="en-US" sz="700" spc="30" dirty="0">
                <a:solidFill>
                  <a:srgbClr val="191919"/>
                </a:solidFill>
                <a:latin typeface="Canva Sans Bold"/>
                <a:cs typeface="Arial"/>
              </a:rPr>
              <a:t>Egypt: </a:t>
            </a:r>
            <a:r>
              <a:rPr lang="en-US" sz="700" spc="30" dirty="0">
                <a:solidFill>
                  <a:srgbClr val="191919"/>
                </a:solidFill>
                <a:latin typeface="Canva Sans"/>
                <a:cs typeface="Arial"/>
              </a:rPr>
              <a:t>Ministry of Justice</a:t>
            </a:r>
          </a:p>
          <a:p>
            <a:pPr defTabSz="844126">
              <a:lnSpc>
                <a:spcPts val="780"/>
              </a:lnSpc>
              <a:spcBef>
                <a:spcPct val="0"/>
              </a:spcBef>
              <a:defRPr/>
            </a:pPr>
            <a:r>
              <a:rPr lang="en-US" sz="700" spc="30" dirty="0">
                <a:solidFill>
                  <a:srgbClr val="191919"/>
                </a:solidFill>
                <a:latin typeface="Canva Sans Bold"/>
                <a:cs typeface="Arial"/>
              </a:rPr>
              <a:t>Kenya: </a:t>
            </a:r>
            <a:r>
              <a:rPr lang="en-US" sz="700" spc="30" dirty="0">
                <a:solidFill>
                  <a:srgbClr val="191919"/>
                </a:solidFill>
                <a:latin typeface="Canva Sans"/>
                <a:cs typeface="Arial"/>
              </a:rPr>
              <a:t>KECOBO</a:t>
            </a:r>
          </a:p>
          <a:p>
            <a:pPr defTabSz="844126">
              <a:lnSpc>
                <a:spcPts val="780"/>
              </a:lnSpc>
              <a:spcBef>
                <a:spcPct val="0"/>
              </a:spcBef>
              <a:defRPr/>
            </a:pPr>
            <a:r>
              <a:rPr lang="en-US" sz="700" spc="30" dirty="0">
                <a:solidFill>
                  <a:srgbClr val="191919"/>
                </a:solidFill>
                <a:latin typeface="Canva Sans Bold"/>
                <a:cs typeface="Arial"/>
              </a:rPr>
              <a:t>Morocco: </a:t>
            </a:r>
            <a:r>
              <a:rPr lang="en-US" sz="700" spc="30" dirty="0">
                <a:solidFill>
                  <a:srgbClr val="191919"/>
                </a:solidFill>
                <a:latin typeface="Canva Sans"/>
                <a:cs typeface="Arial"/>
              </a:rPr>
              <a:t>OMPIC</a:t>
            </a:r>
          </a:p>
          <a:p>
            <a:pPr defTabSz="844126">
              <a:lnSpc>
                <a:spcPts val="780"/>
              </a:lnSpc>
              <a:spcBef>
                <a:spcPct val="0"/>
              </a:spcBef>
              <a:defRPr/>
            </a:pPr>
            <a:r>
              <a:rPr lang="en-US" sz="700" spc="30" dirty="0">
                <a:solidFill>
                  <a:srgbClr val="191919"/>
                </a:solidFill>
                <a:latin typeface="Canva Sans Bold"/>
                <a:cs typeface="Arial"/>
              </a:rPr>
              <a:t>Namibia: </a:t>
            </a:r>
            <a:r>
              <a:rPr lang="en-US" sz="700" spc="30" dirty="0">
                <a:solidFill>
                  <a:srgbClr val="191919"/>
                </a:solidFill>
                <a:latin typeface="Canva Sans"/>
                <a:cs typeface="Arial"/>
              </a:rPr>
              <a:t>BIPA</a:t>
            </a:r>
          </a:p>
          <a:p>
            <a:pPr defTabSz="844126">
              <a:lnSpc>
                <a:spcPts val="780"/>
              </a:lnSpc>
              <a:spcBef>
                <a:spcPct val="0"/>
              </a:spcBef>
              <a:defRPr/>
            </a:pPr>
            <a:r>
              <a:rPr lang="en-US" sz="700" spc="30" dirty="0">
                <a:solidFill>
                  <a:srgbClr val="191919"/>
                </a:solidFill>
                <a:latin typeface="Canva Sans Bold"/>
                <a:cs typeface="Arial"/>
              </a:rPr>
              <a:t>Nigeria: </a:t>
            </a:r>
            <a:r>
              <a:rPr lang="en-US" sz="700" spc="30" dirty="0">
                <a:solidFill>
                  <a:srgbClr val="191919"/>
                </a:solidFill>
                <a:latin typeface="Canva Sans"/>
                <a:cs typeface="Arial"/>
              </a:rPr>
              <a:t>NCC, Patents and Designs Registry, Trademarks Registr</a:t>
            </a:r>
            <a:r>
              <a:rPr lang="en-US" sz="700" spc="30" dirty="0">
                <a:solidFill>
                  <a:srgbClr val="191919"/>
                </a:solidFill>
                <a:latin typeface="Canva Sans Bold"/>
                <a:cs typeface="Arial"/>
              </a:rPr>
              <a:t>y</a:t>
            </a:r>
          </a:p>
          <a:p>
            <a:pPr defTabSz="844126">
              <a:lnSpc>
                <a:spcPts val="780"/>
              </a:lnSpc>
              <a:spcBef>
                <a:spcPct val="0"/>
              </a:spcBef>
              <a:defRPr/>
            </a:pPr>
            <a:r>
              <a:rPr lang="en-US" sz="700" spc="30" dirty="0">
                <a:solidFill>
                  <a:srgbClr val="191919"/>
                </a:solidFill>
                <a:latin typeface="Canva Sans Bold"/>
                <a:cs typeface="Arial"/>
              </a:rPr>
              <a:t>Tanzania: </a:t>
            </a:r>
            <a:r>
              <a:rPr lang="en-US" sz="700" spc="30" dirty="0">
                <a:solidFill>
                  <a:srgbClr val="191919"/>
                </a:solidFill>
                <a:latin typeface="Canva Sans"/>
                <a:cs typeface="Arial"/>
              </a:rPr>
              <a:t>COSOTA, Judiciary of Tanzania</a:t>
            </a:r>
          </a:p>
          <a:p>
            <a:pPr defTabSz="844126">
              <a:lnSpc>
                <a:spcPts val="780"/>
              </a:lnSpc>
              <a:spcBef>
                <a:spcPct val="0"/>
              </a:spcBef>
              <a:defRPr/>
            </a:pPr>
            <a:r>
              <a:rPr lang="en-US" sz="700" spc="30" dirty="0">
                <a:solidFill>
                  <a:srgbClr val="191919"/>
                </a:solidFill>
                <a:latin typeface="Canva Sans Bold"/>
                <a:cs typeface="Arial"/>
              </a:rPr>
              <a:t>Uganda</a:t>
            </a:r>
            <a:r>
              <a:rPr lang="en-US" sz="700" spc="30" dirty="0">
                <a:solidFill>
                  <a:srgbClr val="191919"/>
                </a:solidFill>
                <a:latin typeface="Canva Sans"/>
                <a:cs typeface="Arial"/>
              </a:rPr>
              <a:t>: URSB</a:t>
            </a:r>
          </a:p>
        </p:txBody>
      </p:sp>
      <p:sp>
        <p:nvSpPr>
          <p:cNvPr id="13" name="TextBox 13">
            <a:extLst>
              <a:ext uri="{FF2B5EF4-FFF2-40B4-BE49-F238E27FC236}">
                <a16:creationId xmlns:a16="http://schemas.microsoft.com/office/drawing/2014/main" id="{0486B01A-31A5-E846-E4EC-182E9B0D6A71}"/>
              </a:ext>
            </a:extLst>
          </p:cNvPr>
          <p:cNvSpPr txBox="1"/>
          <p:nvPr/>
        </p:nvSpPr>
        <p:spPr>
          <a:xfrm>
            <a:off x="7454414" y="2651352"/>
            <a:ext cx="983273" cy="122662"/>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960"/>
              </a:lnSpc>
              <a:spcBef>
                <a:spcPct val="0"/>
              </a:spcBef>
              <a:defRPr/>
            </a:pPr>
            <a:r>
              <a:rPr lang="en-US" sz="800" spc="37" dirty="0">
                <a:solidFill>
                  <a:srgbClr val="191919"/>
                </a:solidFill>
                <a:latin typeface="Canva Sans Bold"/>
                <a:cs typeface="Arial"/>
              </a:rPr>
              <a:t>Asia</a:t>
            </a:r>
          </a:p>
        </p:txBody>
      </p:sp>
      <p:grpSp>
        <p:nvGrpSpPr>
          <p:cNvPr id="51213" name="Group 14">
            <a:extLst>
              <a:ext uri="{FF2B5EF4-FFF2-40B4-BE49-F238E27FC236}">
                <a16:creationId xmlns:a16="http://schemas.microsoft.com/office/drawing/2014/main" id="{FBE48D51-B50C-9564-B759-FF8D703FAB19}"/>
              </a:ext>
            </a:extLst>
          </p:cNvPr>
          <p:cNvGrpSpPr>
            <a:grpSpLocks/>
          </p:cNvGrpSpPr>
          <p:nvPr/>
        </p:nvGrpSpPr>
        <p:grpSpPr bwMode="auto">
          <a:xfrm>
            <a:off x="8160731" y="2645490"/>
            <a:ext cx="940777" cy="120162"/>
            <a:chOff x="0" y="0"/>
            <a:chExt cx="3989775" cy="508000"/>
          </a:xfrm>
        </p:grpSpPr>
        <p:sp>
          <p:nvSpPr>
            <p:cNvPr id="51232" name="Freeform 15">
              <a:extLst>
                <a:ext uri="{FF2B5EF4-FFF2-40B4-BE49-F238E27FC236}">
                  <a16:creationId xmlns:a16="http://schemas.microsoft.com/office/drawing/2014/main" id="{36620433-B9D2-F004-68D4-BAB48210CA6C}"/>
                </a:ext>
              </a:extLst>
            </p:cNvPr>
            <p:cNvSpPr>
              <a:spLocks/>
            </p:cNvSpPr>
            <p:nvPr/>
          </p:nvSpPr>
          <p:spPr bwMode="auto">
            <a:xfrm>
              <a:off x="3541464" y="49530"/>
              <a:ext cx="408940" cy="408940"/>
            </a:xfrm>
            <a:custGeom>
              <a:avLst/>
              <a:gdLst>
                <a:gd name="T0" fmla="*/ 204471 w 408940"/>
                <a:gd name="T1" fmla="*/ 0 h 408940"/>
                <a:gd name="T2" fmla="*/ 0 w 408940"/>
                <a:gd name="T3" fmla="*/ 204470 h 408940"/>
                <a:gd name="T4" fmla="*/ 204471 w 408940"/>
                <a:gd name="T5" fmla="*/ 408940 h 408940"/>
                <a:gd name="T6" fmla="*/ 408941 w 408940"/>
                <a:gd name="T7" fmla="*/ 204470 h 408940"/>
                <a:gd name="T8" fmla="*/ 204471 w 408940"/>
                <a:gd name="T9" fmla="*/ 0 h 4089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940" h="408940">
                  <a:moveTo>
                    <a:pt x="204471" y="0"/>
                  </a:moveTo>
                  <a:cubicBezTo>
                    <a:pt x="91545" y="0"/>
                    <a:pt x="0" y="91544"/>
                    <a:pt x="0" y="204470"/>
                  </a:cubicBezTo>
                  <a:cubicBezTo>
                    <a:pt x="0" y="317396"/>
                    <a:pt x="91545" y="408940"/>
                    <a:pt x="204471" y="408940"/>
                  </a:cubicBezTo>
                  <a:cubicBezTo>
                    <a:pt x="317396" y="408940"/>
                    <a:pt x="408941" y="317396"/>
                    <a:pt x="408941" y="204470"/>
                  </a:cubicBezTo>
                  <a:cubicBezTo>
                    <a:pt x="408941" y="91544"/>
                    <a:pt x="317396" y="0"/>
                    <a:pt x="20447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sp>
          <p:nvSpPr>
            <p:cNvPr id="51233" name="Freeform 16">
              <a:extLst>
                <a:ext uri="{FF2B5EF4-FFF2-40B4-BE49-F238E27FC236}">
                  <a16:creationId xmlns:a16="http://schemas.microsoft.com/office/drawing/2014/main" id="{0E9987ED-C627-44FB-A819-FB2052231225}"/>
                </a:ext>
              </a:extLst>
            </p:cNvPr>
            <p:cNvSpPr>
              <a:spLocks/>
            </p:cNvSpPr>
            <p:nvPr/>
          </p:nvSpPr>
          <p:spPr bwMode="auto">
            <a:xfrm>
              <a:off x="0" y="11430"/>
              <a:ext cx="3989775" cy="485140"/>
            </a:xfrm>
            <a:custGeom>
              <a:avLst/>
              <a:gdLst>
                <a:gd name="T0" fmla="*/ 3745935 w 3989775"/>
                <a:gd name="T1" fmla="*/ 0 h 485140"/>
                <a:gd name="T2" fmla="*/ 3505905 w 3989775"/>
                <a:gd name="T3" fmla="*/ 204470 h 485140"/>
                <a:gd name="T4" fmla="*/ 0 w 3989775"/>
                <a:gd name="T5" fmla="*/ 204470 h 485140"/>
                <a:gd name="T6" fmla="*/ 0 w 3989775"/>
                <a:gd name="T7" fmla="*/ 280670 h 485140"/>
                <a:gd name="T8" fmla="*/ 3507175 w 3989775"/>
                <a:gd name="T9" fmla="*/ 280670 h 485140"/>
                <a:gd name="T10" fmla="*/ 3747205 w 3989775"/>
                <a:gd name="T11" fmla="*/ 485140 h 485140"/>
                <a:gd name="T12" fmla="*/ 3989775 w 3989775"/>
                <a:gd name="T13" fmla="*/ 242570 h 485140"/>
                <a:gd name="T14" fmla="*/ 3745935 w 3989775"/>
                <a:gd name="T15" fmla="*/ 0 h 485140"/>
                <a:gd name="T16" fmla="*/ 3745935 w 3989775"/>
                <a:gd name="T17" fmla="*/ 408940 h 485140"/>
                <a:gd name="T18" fmla="*/ 3579564 w 3989775"/>
                <a:gd name="T19" fmla="*/ 242570 h 485140"/>
                <a:gd name="T20" fmla="*/ 3745935 w 3989775"/>
                <a:gd name="T21" fmla="*/ 76200 h 485140"/>
                <a:gd name="T22" fmla="*/ 3912305 w 3989775"/>
                <a:gd name="T23" fmla="*/ 242570 h 485140"/>
                <a:gd name="T24" fmla="*/ 3745935 w 3989775"/>
                <a:gd name="T25" fmla="*/ 408940 h 485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89775" h="485140">
                  <a:moveTo>
                    <a:pt x="3745935" y="0"/>
                  </a:moveTo>
                  <a:cubicBezTo>
                    <a:pt x="3625285" y="0"/>
                    <a:pt x="3524955" y="88900"/>
                    <a:pt x="3505905" y="204470"/>
                  </a:cubicBezTo>
                  <a:lnTo>
                    <a:pt x="0" y="204470"/>
                  </a:lnTo>
                  <a:lnTo>
                    <a:pt x="0" y="280670"/>
                  </a:lnTo>
                  <a:lnTo>
                    <a:pt x="3507175" y="280670"/>
                  </a:lnTo>
                  <a:cubicBezTo>
                    <a:pt x="3524955" y="396240"/>
                    <a:pt x="3626555" y="485140"/>
                    <a:pt x="3747205" y="485140"/>
                  </a:cubicBezTo>
                  <a:cubicBezTo>
                    <a:pt x="3881825" y="485140"/>
                    <a:pt x="3989775" y="375920"/>
                    <a:pt x="3989775" y="242570"/>
                  </a:cubicBezTo>
                  <a:cubicBezTo>
                    <a:pt x="3989775" y="107950"/>
                    <a:pt x="3880555" y="0"/>
                    <a:pt x="3745935" y="0"/>
                  </a:cubicBezTo>
                  <a:close/>
                  <a:moveTo>
                    <a:pt x="3745935" y="408940"/>
                  </a:moveTo>
                  <a:cubicBezTo>
                    <a:pt x="3654495" y="408940"/>
                    <a:pt x="3579564" y="334010"/>
                    <a:pt x="3579564" y="242570"/>
                  </a:cubicBezTo>
                  <a:cubicBezTo>
                    <a:pt x="3579564" y="151130"/>
                    <a:pt x="3654495" y="76200"/>
                    <a:pt x="3745935" y="76200"/>
                  </a:cubicBezTo>
                  <a:cubicBezTo>
                    <a:pt x="3837375" y="76200"/>
                    <a:pt x="3912305" y="151130"/>
                    <a:pt x="3912305" y="242570"/>
                  </a:cubicBezTo>
                  <a:cubicBezTo>
                    <a:pt x="3913575" y="334010"/>
                    <a:pt x="3838644" y="408940"/>
                    <a:pt x="3745935" y="408940"/>
                  </a:cubicBezTo>
                  <a:close/>
                </a:path>
              </a:pathLst>
            </a:custGeom>
            <a:solidFill>
              <a:srgbClr val="CADF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grpSp>
      <p:sp>
        <p:nvSpPr>
          <p:cNvPr id="17" name="TextBox 17">
            <a:extLst>
              <a:ext uri="{FF2B5EF4-FFF2-40B4-BE49-F238E27FC236}">
                <a16:creationId xmlns:a16="http://schemas.microsoft.com/office/drawing/2014/main" id="{269FCFD3-242D-B843-9AFC-5E3711140154}"/>
              </a:ext>
            </a:extLst>
          </p:cNvPr>
          <p:cNvSpPr txBox="1"/>
          <p:nvPr/>
        </p:nvSpPr>
        <p:spPr>
          <a:xfrm>
            <a:off x="9117346" y="1772782"/>
            <a:ext cx="1365937" cy="2667397"/>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780"/>
              </a:lnSpc>
              <a:spcBef>
                <a:spcPct val="0"/>
              </a:spcBef>
              <a:defRPr/>
            </a:pPr>
            <a:r>
              <a:rPr lang="en-US" sz="700" spc="30" dirty="0">
                <a:solidFill>
                  <a:srgbClr val="191919"/>
                </a:solidFill>
                <a:latin typeface="Canva Sans Bold"/>
                <a:cs typeface="Arial"/>
              </a:rPr>
              <a:t>EAPO </a:t>
            </a:r>
            <a:r>
              <a:rPr lang="en-US" sz="700" spc="30" dirty="0">
                <a:solidFill>
                  <a:srgbClr val="191919"/>
                </a:solidFill>
                <a:latin typeface="Canva Sans"/>
                <a:cs typeface="Arial"/>
              </a:rPr>
              <a:t>Member States</a:t>
            </a:r>
          </a:p>
          <a:p>
            <a:pPr defTabSz="844126">
              <a:lnSpc>
                <a:spcPts val="780"/>
              </a:lnSpc>
              <a:spcBef>
                <a:spcPct val="0"/>
              </a:spcBef>
              <a:defRPr/>
            </a:pPr>
            <a:r>
              <a:rPr lang="en-US" sz="700" spc="30" dirty="0">
                <a:solidFill>
                  <a:srgbClr val="191919"/>
                </a:solidFill>
                <a:latin typeface="Canva Sans Bold"/>
                <a:cs typeface="Arial"/>
              </a:rPr>
              <a:t>GCC-SG </a:t>
            </a:r>
            <a:r>
              <a:rPr lang="en-US" sz="700" spc="30" dirty="0">
                <a:solidFill>
                  <a:srgbClr val="191919"/>
                </a:solidFill>
                <a:latin typeface="Canva Sans"/>
                <a:cs typeface="Arial"/>
              </a:rPr>
              <a:t>Member States</a:t>
            </a:r>
          </a:p>
          <a:p>
            <a:pPr defTabSz="844126">
              <a:lnSpc>
                <a:spcPts val="780"/>
              </a:lnSpc>
              <a:spcBef>
                <a:spcPct val="0"/>
              </a:spcBef>
              <a:defRPr/>
            </a:pPr>
            <a:r>
              <a:rPr lang="en-US" sz="700" spc="30" dirty="0">
                <a:solidFill>
                  <a:srgbClr val="191919"/>
                </a:solidFill>
                <a:latin typeface="Canva Sans Bold"/>
                <a:cs typeface="Arial"/>
              </a:rPr>
              <a:t>China</a:t>
            </a:r>
            <a:r>
              <a:rPr lang="en-US" sz="700" spc="30" dirty="0">
                <a:solidFill>
                  <a:srgbClr val="191919"/>
                </a:solidFill>
                <a:latin typeface="Canva Sans"/>
                <a:cs typeface="Arial"/>
              </a:rPr>
              <a:t>: CNIPA, SHPC, Ministry of Justice</a:t>
            </a:r>
          </a:p>
          <a:p>
            <a:pPr defTabSz="844126">
              <a:lnSpc>
                <a:spcPts val="780"/>
              </a:lnSpc>
              <a:spcBef>
                <a:spcPct val="0"/>
              </a:spcBef>
              <a:defRPr/>
            </a:pPr>
            <a:r>
              <a:rPr lang="en-US" sz="700" spc="30" dirty="0">
                <a:solidFill>
                  <a:srgbClr val="191919"/>
                </a:solidFill>
                <a:latin typeface="Canva Sans Bold"/>
                <a:cs typeface="Arial"/>
              </a:rPr>
              <a:t>Georgia</a:t>
            </a:r>
            <a:r>
              <a:rPr lang="en-US" sz="700" spc="30" dirty="0">
                <a:solidFill>
                  <a:srgbClr val="191919"/>
                </a:solidFill>
                <a:latin typeface="Canva Sans"/>
                <a:cs typeface="Arial"/>
              </a:rPr>
              <a:t>: SAKPATENTI </a:t>
            </a:r>
          </a:p>
          <a:p>
            <a:pPr defTabSz="844126">
              <a:lnSpc>
                <a:spcPts val="780"/>
              </a:lnSpc>
              <a:spcBef>
                <a:spcPct val="0"/>
              </a:spcBef>
              <a:defRPr/>
            </a:pPr>
            <a:r>
              <a:rPr lang="en-US" sz="700" spc="30" dirty="0">
                <a:solidFill>
                  <a:srgbClr val="191919"/>
                </a:solidFill>
                <a:latin typeface="Canva Sans"/>
                <a:cs typeface="Arial"/>
              </a:rPr>
              <a:t>India: CGPDTM</a:t>
            </a:r>
          </a:p>
          <a:p>
            <a:pPr defTabSz="844126">
              <a:lnSpc>
                <a:spcPts val="780"/>
              </a:lnSpc>
              <a:spcBef>
                <a:spcPct val="0"/>
              </a:spcBef>
              <a:defRPr/>
            </a:pPr>
            <a:r>
              <a:rPr lang="en-US" sz="700" spc="30" dirty="0">
                <a:solidFill>
                  <a:srgbClr val="191919"/>
                </a:solidFill>
                <a:latin typeface="Canva Sans Bold"/>
                <a:cs typeface="Arial"/>
              </a:rPr>
              <a:t>Indonesia</a:t>
            </a:r>
            <a:r>
              <a:rPr lang="en-US" sz="700" spc="30" dirty="0">
                <a:solidFill>
                  <a:srgbClr val="191919"/>
                </a:solidFill>
                <a:latin typeface="Canva Sans"/>
                <a:cs typeface="Arial"/>
              </a:rPr>
              <a:t>: DGIP</a:t>
            </a:r>
          </a:p>
          <a:p>
            <a:pPr defTabSz="844126">
              <a:lnSpc>
                <a:spcPts val="780"/>
              </a:lnSpc>
              <a:spcBef>
                <a:spcPct val="0"/>
              </a:spcBef>
              <a:defRPr/>
            </a:pPr>
            <a:r>
              <a:rPr lang="en-US" sz="700" spc="30" dirty="0">
                <a:solidFill>
                  <a:srgbClr val="191919"/>
                </a:solidFill>
                <a:latin typeface="Canva Sans Bold"/>
                <a:cs typeface="Arial"/>
              </a:rPr>
              <a:t>Israel</a:t>
            </a:r>
            <a:r>
              <a:rPr lang="en-US" sz="700" spc="30" dirty="0">
                <a:solidFill>
                  <a:srgbClr val="191919"/>
                </a:solidFill>
                <a:latin typeface="Canva Sans"/>
                <a:cs typeface="Arial"/>
              </a:rPr>
              <a:t>: ILPO</a:t>
            </a:r>
          </a:p>
          <a:p>
            <a:pPr defTabSz="844126">
              <a:lnSpc>
                <a:spcPts val="780"/>
              </a:lnSpc>
              <a:spcBef>
                <a:spcPct val="0"/>
              </a:spcBef>
              <a:defRPr/>
            </a:pPr>
            <a:r>
              <a:rPr lang="en-US" sz="700" spc="30" dirty="0">
                <a:solidFill>
                  <a:srgbClr val="191919"/>
                </a:solidFill>
                <a:latin typeface="Canva Sans Bold"/>
                <a:cs typeface="Arial"/>
              </a:rPr>
              <a:t>Kazakhstan</a:t>
            </a:r>
            <a:r>
              <a:rPr lang="en-US" sz="700" spc="30" dirty="0">
                <a:solidFill>
                  <a:srgbClr val="191919"/>
                </a:solidFill>
                <a:latin typeface="Canva Sans"/>
                <a:cs typeface="Arial"/>
              </a:rPr>
              <a:t>: Ministry of Justice</a:t>
            </a:r>
          </a:p>
          <a:p>
            <a:pPr defTabSz="844126">
              <a:lnSpc>
                <a:spcPts val="780"/>
              </a:lnSpc>
              <a:spcBef>
                <a:spcPct val="0"/>
              </a:spcBef>
              <a:defRPr/>
            </a:pPr>
            <a:r>
              <a:rPr lang="en-US" sz="700" spc="30" dirty="0">
                <a:solidFill>
                  <a:srgbClr val="191919"/>
                </a:solidFill>
                <a:latin typeface="Canva Sans Bold"/>
                <a:cs typeface="Arial"/>
              </a:rPr>
              <a:t>Kyrgyzstan</a:t>
            </a:r>
            <a:r>
              <a:rPr lang="en-US" sz="700" spc="30" dirty="0">
                <a:solidFill>
                  <a:srgbClr val="191919"/>
                </a:solidFill>
                <a:latin typeface="Canva Sans"/>
                <a:cs typeface="Arial"/>
              </a:rPr>
              <a:t>: </a:t>
            </a:r>
            <a:r>
              <a:rPr lang="en-US" sz="700" spc="30" dirty="0" err="1">
                <a:solidFill>
                  <a:srgbClr val="191919"/>
                </a:solidFill>
                <a:latin typeface="Canva Sans"/>
                <a:cs typeface="Arial"/>
              </a:rPr>
              <a:t>Kyrgyzpatent</a:t>
            </a:r>
            <a:endParaRPr lang="en-US" sz="700" spc="30" dirty="0">
              <a:solidFill>
                <a:srgbClr val="191919"/>
              </a:solidFill>
              <a:latin typeface="Canva Sans"/>
              <a:cs typeface="Arial"/>
            </a:endParaRPr>
          </a:p>
          <a:p>
            <a:pPr defTabSz="844126">
              <a:lnSpc>
                <a:spcPts val="780"/>
              </a:lnSpc>
              <a:spcBef>
                <a:spcPct val="0"/>
              </a:spcBef>
              <a:defRPr/>
            </a:pPr>
            <a:r>
              <a:rPr lang="en-US" sz="700" spc="30" dirty="0">
                <a:solidFill>
                  <a:srgbClr val="191919"/>
                </a:solidFill>
                <a:latin typeface="Canva Sans Bold"/>
                <a:cs typeface="Arial"/>
              </a:rPr>
              <a:t>Philippines</a:t>
            </a:r>
            <a:r>
              <a:rPr lang="en-US" sz="700" spc="30" dirty="0">
                <a:solidFill>
                  <a:srgbClr val="191919"/>
                </a:solidFill>
                <a:latin typeface="Canva Sans"/>
                <a:cs typeface="Arial"/>
              </a:rPr>
              <a:t>: IPOPHL</a:t>
            </a:r>
          </a:p>
          <a:p>
            <a:pPr defTabSz="844126">
              <a:lnSpc>
                <a:spcPts val="780"/>
              </a:lnSpc>
              <a:spcBef>
                <a:spcPct val="0"/>
              </a:spcBef>
              <a:defRPr/>
            </a:pPr>
            <a:r>
              <a:rPr lang="en-US" sz="700" spc="30" dirty="0">
                <a:solidFill>
                  <a:srgbClr val="191919"/>
                </a:solidFill>
                <a:latin typeface="Canva Sans Bold"/>
                <a:cs typeface="Arial"/>
              </a:rPr>
              <a:t>Qatar</a:t>
            </a:r>
            <a:r>
              <a:rPr lang="en-US" sz="700" spc="30" dirty="0">
                <a:solidFill>
                  <a:srgbClr val="191919"/>
                </a:solidFill>
                <a:latin typeface="Canva Sans"/>
                <a:cs typeface="Arial"/>
              </a:rPr>
              <a:t>: Ministry of Commerce and Industry, QICDRC</a:t>
            </a:r>
          </a:p>
          <a:p>
            <a:pPr defTabSz="844126">
              <a:lnSpc>
                <a:spcPts val="780"/>
              </a:lnSpc>
              <a:spcBef>
                <a:spcPct val="0"/>
              </a:spcBef>
              <a:defRPr/>
            </a:pPr>
            <a:r>
              <a:rPr lang="en-US" sz="700" spc="30" dirty="0">
                <a:solidFill>
                  <a:srgbClr val="191919"/>
                </a:solidFill>
                <a:latin typeface="Canva Sans Bold"/>
                <a:cs typeface="Arial"/>
              </a:rPr>
              <a:t>Republic of Korea</a:t>
            </a:r>
            <a:r>
              <a:rPr lang="en-US" sz="700" spc="30" dirty="0">
                <a:solidFill>
                  <a:srgbClr val="191919"/>
                </a:solidFill>
                <a:latin typeface="Canva Sans"/>
                <a:cs typeface="Arial"/>
              </a:rPr>
              <a:t>: KIPO, MCST, </a:t>
            </a:r>
          </a:p>
          <a:p>
            <a:pPr defTabSz="844126">
              <a:lnSpc>
                <a:spcPts val="780"/>
              </a:lnSpc>
              <a:spcBef>
                <a:spcPct val="0"/>
              </a:spcBef>
              <a:defRPr/>
            </a:pPr>
            <a:r>
              <a:rPr lang="en-US" sz="700" spc="30" dirty="0">
                <a:solidFill>
                  <a:srgbClr val="191919"/>
                </a:solidFill>
                <a:latin typeface="Canva Sans"/>
                <a:cs typeface="Arial"/>
              </a:rPr>
              <a:t>Ministry of Justice, Patent Court</a:t>
            </a:r>
          </a:p>
          <a:p>
            <a:pPr defTabSz="844126">
              <a:lnSpc>
                <a:spcPts val="780"/>
              </a:lnSpc>
              <a:spcBef>
                <a:spcPct val="0"/>
              </a:spcBef>
              <a:defRPr/>
            </a:pPr>
            <a:r>
              <a:rPr lang="en-US" sz="700" spc="30" dirty="0">
                <a:solidFill>
                  <a:srgbClr val="191919"/>
                </a:solidFill>
                <a:latin typeface="Canva Sans Bold"/>
                <a:cs typeface="Arial"/>
              </a:rPr>
              <a:t>Saudi Arabia: </a:t>
            </a:r>
            <a:r>
              <a:rPr lang="en-US" sz="700" spc="30" dirty="0">
                <a:solidFill>
                  <a:srgbClr val="191919"/>
                </a:solidFill>
                <a:latin typeface="Canva Sans"/>
                <a:cs typeface="Arial"/>
              </a:rPr>
              <a:t>SAIP</a:t>
            </a:r>
          </a:p>
          <a:p>
            <a:pPr defTabSz="844126">
              <a:lnSpc>
                <a:spcPts val="780"/>
              </a:lnSpc>
              <a:spcBef>
                <a:spcPct val="0"/>
              </a:spcBef>
              <a:defRPr/>
            </a:pPr>
            <a:r>
              <a:rPr lang="en-US" sz="700" spc="30" dirty="0">
                <a:solidFill>
                  <a:srgbClr val="191919"/>
                </a:solidFill>
                <a:latin typeface="Canva Sans Bold"/>
                <a:cs typeface="Arial"/>
              </a:rPr>
              <a:t>Singapore</a:t>
            </a:r>
            <a:r>
              <a:rPr lang="en-US" sz="700" spc="30" dirty="0">
                <a:solidFill>
                  <a:srgbClr val="191919"/>
                </a:solidFill>
                <a:latin typeface="Canva Sans"/>
                <a:cs typeface="Arial"/>
              </a:rPr>
              <a:t>: IPOS, Ministry of Communications and Information, </a:t>
            </a:r>
          </a:p>
          <a:p>
            <a:pPr defTabSz="844126">
              <a:lnSpc>
                <a:spcPts val="780"/>
              </a:lnSpc>
              <a:spcBef>
                <a:spcPct val="0"/>
              </a:spcBef>
              <a:defRPr/>
            </a:pPr>
            <a:r>
              <a:rPr lang="en-US" sz="700" spc="30" dirty="0">
                <a:solidFill>
                  <a:srgbClr val="191919"/>
                </a:solidFill>
                <a:latin typeface="Canva Sans"/>
                <a:cs typeface="Arial"/>
              </a:rPr>
              <a:t>Ministry of Law</a:t>
            </a:r>
          </a:p>
          <a:p>
            <a:pPr defTabSz="844126">
              <a:lnSpc>
                <a:spcPts val="780"/>
              </a:lnSpc>
              <a:spcBef>
                <a:spcPct val="0"/>
              </a:spcBef>
              <a:defRPr/>
            </a:pPr>
            <a:r>
              <a:rPr lang="en-US" sz="700" spc="30" dirty="0">
                <a:solidFill>
                  <a:srgbClr val="191919"/>
                </a:solidFill>
                <a:latin typeface="Canva Sans Bold"/>
                <a:cs typeface="Arial"/>
              </a:rPr>
              <a:t>Thailand</a:t>
            </a:r>
            <a:r>
              <a:rPr lang="en-US" sz="700" spc="30" dirty="0">
                <a:solidFill>
                  <a:srgbClr val="191919"/>
                </a:solidFill>
                <a:latin typeface="Canva Sans"/>
                <a:cs typeface="Arial"/>
              </a:rPr>
              <a:t>: Central IP and </a:t>
            </a:r>
          </a:p>
          <a:p>
            <a:pPr defTabSz="844126">
              <a:lnSpc>
                <a:spcPts val="780"/>
              </a:lnSpc>
              <a:spcBef>
                <a:spcPct val="0"/>
              </a:spcBef>
              <a:defRPr/>
            </a:pPr>
            <a:r>
              <a:rPr lang="en-US" sz="700" spc="30" dirty="0">
                <a:solidFill>
                  <a:srgbClr val="191919"/>
                </a:solidFill>
                <a:latin typeface="Canva Sans"/>
                <a:cs typeface="Arial"/>
              </a:rPr>
              <a:t>International Trade Court</a:t>
            </a:r>
          </a:p>
          <a:p>
            <a:pPr defTabSz="844126">
              <a:lnSpc>
                <a:spcPts val="780"/>
              </a:lnSpc>
              <a:spcBef>
                <a:spcPct val="0"/>
              </a:spcBef>
              <a:defRPr/>
            </a:pPr>
            <a:r>
              <a:rPr lang="en-US" sz="700" spc="30" dirty="0">
                <a:solidFill>
                  <a:srgbClr val="191919"/>
                </a:solidFill>
                <a:highlight>
                  <a:srgbClr val="FFFFFF"/>
                </a:highlight>
                <a:latin typeface="Canva Sans Bold"/>
                <a:cs typeface="Arial"/>
              </a:rPr>
              <a:t>Türkiye: </a:t>
            </a:r>
            <a:r>
              <a:rPr lang="en-US" sz="700" spc="30" dirty="0">
                <a:solidFill>
                  <a:srgbClr val="191919"/>
                </a:solidFill>
                <a:highlight>
                  <a:srgbClr val="FFFFFF"/>
                </a:highlight>
                <a:latin typeface="Canva Sans"/>
                <a:cs typeface="Arial"/>
              </a:rPr>
              <a:t>TURKPATENT</a:t>
            </a:r>
          </a:p>
        </p:txBody>
      </p:sp>
      <p:grpSp>
        <p:nvGrpSpPr>
          <p:cNvPr id="51215" name="Group 18">
            <a:extLst>
              <a:ext uri="{FF2B5EF4-FFF2-40B4-BE49-F238E27FC236}">
                <a16:creationId xmlns:a16="http://schemas.microsoft.com/office/drawing/2014/main" id="{A52FFC2F-FA92-2691-606F-A1520DF2766B}"/>
              </a:ext>
            </a:extLst>
          </p:cNvPr>
          <p:cNvGrpSpPr>
            <a:grpSpLocks/>
          </p:cNvGrpSpPr>
          <p:nvPr/>
        </p:nvGrpSpPr>
        <p:grpSpPr bwMode="auto">
          <a:xfrm rot="10800000">
            <a:off x="5020490" y="2500953"/>
            <a:ext cx="514350" cy="93785"/>
            <a:chOff x="0" y="0"/>
            <a:chExt cx="2800573" cy="508000"/>
          </a:xfrm>
        </p:grpSpPr>
        <p:sp>
          <p:nvSpPr>
            <p:cNvPr id="51230" name="Freeform 19">
              <a:extLst>
                <a:ext uri="{FF2B5EF4-FFF2-40B4-BE49-F238E27FC236}">
                  <a16:creationId xmlns:a16="http://schemas.microsoft.com/office/drawing/2014/main" id="{82479E71-3234-36D2-EA89-9325930DCB90}"/>
                </a:ext>
              </a:extLst>
            </p:cNvPr>
            <p:cNvSpPr>
              <a:spLocks/>
            </p:cNvSpPr>
            <p:nvPr/>
          </p:nvSpPr>
          <p:spPr bwMode="auto">
            <a:xfrm>
              <a:off x="2352263" y="49530"/>
              <a:ext cx="408940" cy="408940"/>
            </a:xfrm>
            <a:custGeom>
              <a:avLst/>
              <a:gdLst>
                <a:gd name="T0" fmla="*/ 204470 w 408940"/>
                <a:gd name="T1" fmla="*/ 0 h 408940"/>
                <a:gd name="T2" fmla="*/ 0 w 408940"/>
                <a:gd name="T3" fmla="*/ 204470 h 408940"/>
                <a:gd name="T4" fmla="*/ 204470 w 408940"/>
                <a:gd name="T5" fmla="*/ 408940 h 408940"/>
                <a:gd name="T6" fmla="*/ 408940 w 408940"/>
                <a:gd name="T7" fmla="*/ 204470 h 408940"/>
                <a:gd name="T8" fmla="*/ 204470 w 408940"/>
                <a:gd name="T9" fmla="*/ 0 h 4089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940" h="408940">
                  <a:moveTo>
                    <a:pt x="204470" y="0"/>
                  </a:moveTo>
                  <a:cubicBezTo>
                    <a:pt x="91545" y="0"/>
                    <a:pt x="0" y="91544"/>
                    <a:pt x="0" y="204470"/>
                  </a:cubicBezTo>
                  <a:cubicBezTo>
                    <a:pt x="0" y="317396"/>
                    <a:pt x="91545" y="408940"/>
                    <a:pt x="204470" y="408940"/>
                  </a:cubicBezTo>
                  <a:cubicBezTo>
                    <a:pt x="317396" y="408940"/>
                    <a:pt x="408940" y="317396"/>
                    <a:pt x="408940" y="204470"/>
                  </a:cubicBezTo>
                  <a:cubicBezTo>
                    <a:pt x="408940" y="91544"/>
                    <a:pt x="317396" y="0"/>
                    <a:pt x="20447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sp>
          <p:nvSpPr>
            <p:cNvPr id="51231" name="Freeform 20">
              <a:extLst>
                <a:ext uri="{FF2B5EF4-FFF2-40B4-BE49-F238E27FC236}">
                  <a16:creationId xmlns:a16="http://schemas.microsoft.com/office/drawing/2014/main" id="{541B32DF-A0B3-1B88-229A-C7D9B6A1892D}"/>
                </a:ext>
              </a:extLst>
            </p:cNvPr>
            <p:cNvSpPr>
              <a:spLocks/>
            </p:cNvSpPr>
            <p:nvPr/>
          </p:nvSpPr>
          <p:spPr bwMode="auto">
            <a:xfrm>
              <a:off x="0" y="11430"/>
              <a:ext cx="2800573" cy="485140"/>
            </a:xfrm>
            <a:custGeom>
              <a:avLst/>
              <a:gdLst>
                <a:gd name="T0" fmla="*/ 2556733 w 2800573"/>
                <a:gd name="T1" fmla="*/ 0 h 485140"/>
                <a:gd name="T2" fmla="*/ 2316703 w 2800573"/>
                <a:gd name="T3" fmla="*/ 204470 h 485140"/>
                <a:gd name="T4" fmla="*/ 0 w 2800573"/>
                <a:gd name="T5" fmla="*/ 204470 h 485140"/>
                <a:gd name="T6" fmla="*/ 0 w 2800573"/>
                <a:gd name="T7" fmla="*/ 280670 h 485140"/>
                <a:gd name="T8" fmla="*/ 2317973 w 2800573"/>
                <a:gd name="T9" fmla="*/ 280670 h 485140"/>
                <a:gd name="T10" fmla="*/ 2558003 w 2800573"/>
                <a:gd name="T11" fmla="*/ 485140 h 485140"/>
                <a:gd name="T12" fmla="*/ 2800573 w 2800573"/>
                <a:gd name="T13" fmla="*/ 242570 h 485140"/>
                <a:gd name="T14" fmla="*/ 2556733 w 2800573"/>
                <a:gd name="T15" fmla="*/ 0 h 485140"/>
                <a:gd name="T16" fmla="*/ 2556733 w 2800573"/>
                <a:gd name="T17" fmla="*/ 408940 h 485140"/>
                <a:gd name="T18" fmla="*/ 2390363 w 2800573"/>
                <a:gd name="T19" fmla="*/ 242570 h 485140"/>
                <a:gd name="T20" fmla="*/ 2556733 w 2800573"/>
                <a:gd name="T21" fmla="*/ 76200 h 485140"/>
                <a:gd name="T22" fmla="*/ 2723103 w 2800573"/>
                <a:gd name="T23" fmla="*/ 242570 h 485140"/>
                <a:gd name="T24" fmla="*/ 2556733 w 2800573"/>
                <a:gd name="T25" fmla="*/ 408940 h 485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0573" h="485140">
                  <a:moveTo>
                    <a:pt x="2556733" y="0"/>
                  </a:moveTo>
                  <a:cubicBezTo>
                    <a:pt x="2436083" y="0"/>
                    <a:pt x="2335753" y="88900"/>
                    <a:pt x="2316703" y="204470"/>
                  </a:cubicBezTo>
                  <a:lnTo>
                    <a:pt x="0" y="204470"/>
                  </a:lnTo>
                  <a:lnTo>
                    <a:pt x="0" y="280670"/>
                  </a:lnTo>
                  <a:lnTo>
                    <a:pt x="2317973" y="280670"/>
                  </a:lnTo>
                  <a:cubicBezTo>
                    <a:pt x="2335753" y="396240"/>
                    <a:pt x="2437353" y="485140"/>
                    <a:pt x="2558003" y="485140"/>
                  </a:cubicBezTo>
                  <a:cubicBezTo>
                    <a:pt x="2692623" y="485140"/>
                    <a:pt x="2800573" y="375920"/>
                    <a:pt x="2800573" y="242570"/>
                  </a:cubicBezTo>
                  <a:cubicBezTo>
                    <a:pt x="2800573" y="107950"/>
                    <a:pt x="2691353" y="0"/>
                    <a:pt x="2556733" y="0"/>
                  </a:cubicBezTo>
                  <a:close/>
                  <a:moveTo>
                    <a:pt x="2556733" y="408940"/>
                  </a:moveTo>
                  <a:cubicBezTo>
                    <a:pt x="2465293" y="408940"/>
                    <a:pt x="2390363" y="334010"/>
                    <a:pt x="2390363" y="242570"/>
                  </a:cubicBezTo>
                  <a:cubicBezTo>
                    <a:pt x="2390363" y="151130"/>
                    <a:pt x="2465293" y="76200"/>
                    <a:pt x="2556733" y="76200"/>
                  </a:cubicBezTo>
                  <a:cubicBezTo>
                    <a:pt x="2648173" y="76200"/>
                    <a:pt x="2723103" y="151130"/>
                    <a:pt x="2723103" y="242570"/>
                  </a:cubicBezTo>
                  <a:cubicBezTo>
                    <a:pt x="2724373" y="334010"/>
                    <a:pt x="2649443" y="408940"/>
                    <a:pt x="2556733" y="408940"/>
                  </a:cubicBezTo>
                  <a:close/>
                </a:path>
              </a:pathLst>
            </a:custGeom>
            <a:solidFill>
              <a:srgbClr val="CADF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grpSp>
      <p:grpSp>
        <p:nvGrpSpPr>
          <p:cNvPr id="51216" name="Group 21">
            <a:extLst>
              <a:ext uri="{FF2B5EF4-FFF2-40B4-BE49-F238E27FC236}">
                <a16:creationId xmlns:a16="http://schemas.microsoft.com/office/drawing/2014/main" id="{702A2C60-53B9-7933-B245-6C2B87006E98}"/>
              </a:ext>
            </a:extLst>
          </p:cNvPr>
          <p:cNvGrpSpPr>
            <a:grpSpLocks/>
          </p:cNvGrpSpPr>
          <p:nvPr/>
        </p:nvGrpSpPr>
        <p:grpSpPr bwMode="auto">
          <a:xfrm>
            <a:off x="6286666" y="3883506"/>
            <a:ext cx="942242" cy="120162"/>
            <a:chOff x="0" y="0"/>
            <a:chExt cx="3989775" cy="508000"/>
          </a:xfrm>
        </p:grpSpPr>
        <p:sp>
          <p:nvSpPr>
            <p:cNvPr id="51228" name="Freeform 22">
              <a:extLst>
                <a:ext uri="{FF2B5EF4-FFF2-40B4-BE49-F238E27FC236}">
                  <a16:creationId xmlns:a16="http://schemas.microsoft.com/office/drawing/2014/main" id="{1EC46ADF-990F-F5ED-C665-A08E7CA5B0FE}"/>
                </a:ext>
              </a:extLst>
            </p:cNvPr>
            <p:cNvSpPr>
              <a:spLocks/>
            </p:cNvSpPr>
            <p:nvPr/>
          </p:nvSpPr>
          <p:spPr bwMode="auto">
            <a:xfrm>
              <a:off x="3541464" y="49530"/>
              <a:ext cx="408940" cy="408940"/>
            </a:xfrm>
            <a:custGeom>
              <a:avLst/>
              <a:gdLst>
                <a:gd name="T0" fmla="*/ 204471 w 408940"/>
                <a:gd name="T1" fmla="*/ 0 h 408940"/>
                <a:gd name="T2" fmla="*/ 0 w 408940"/>
                <a:gd name="T3" fmla="*/ 204470 h 408940"/>
                <a:gd name="T4" fmla="*/ 204471 w 408940"/>
                <a:gd name="T5" fmla="*/ 408940 h 408940"/>
                <a:gd name="T6" fmla="*/ 408941 w 408940"/>
                <a:gd name="T7" fmla="*/ 204470 h 408940"/>
                <a:gd name="T8" fmla="*/ 204471 w 408940"/>
                <a:gd name="T9" fmla="*/ 0 h 4089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940" h="408940">
                  <a:moveTo>
                    <a:pt x="204471" y="0"/>
                  </a:moveTo>
                  <a:cubicBezTo>
                    <a:pt x="91545" y="0"/>
                    <a:pt x="0" y="91544"/>
                    <a:pt x="0" y="204470"/>
                  </a:cubicBezTo>
                  <a:cubicBezTo>
                    <a:pt x="0" y="317396"/>
                    <a:pt x="91545" y="408940"/>
                    <a:pt x="204471" y="408940"/>
                  </a:cubicBezTo>
                  <a:cubicBezTo>
                    <a:pt x="317396" y="408940"/>
                    <a:pt x="408941" y="317396"/>
                    <a:pt x="408941" y="204470"/>
                  </a:cubicBezTo>
                  <a:cubicBezTo>
                    <a:pt x="408941" y="91544"/>
                    <a:pt x="317396" y="0"/>
                    <a:pt x="20447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sp>
          <p:nvSpPr>
            <p:cNvPr id="51229" name="Freeform 23">
              <a:extLst>
                <a:ext uri="{FF2B5EF4-FFF2-40B4-BE49-F238E27FC236}">
                  <a16:creationId xmlns:a16="http://schemas.microsoft.com/office/drawing/2014/main" id="{DEEAD671-C196-228C-7B51-02B0D8122A44}"/>
                </a:ext>
              </a:extLst>
            </p:cNvPr>
            <p:cNvSpPr>
              <a:spLocks/>
            </p:cNvSpPr>
            <p:nvPr/>
          </p:nvSpPr>
          <p:spPr bwMode="auto">
            <a:xfrm>
              <a:off x="0" y="11430"/>
              <a:ext cx="3989775" cy="485140"/>
            </a:xfrm>
            <a:custGeom>
              <a:avLst/>
              <a:gdLst>
                <a:gd name="T0" fmla="*/ 3745935 w 3989775"/>
                <a:gd name="T1" fmla="*/ 0 h 485140"/>
                <a:gd name="T2" fmla="*/ 3505905 w 3989775"/>
                <a:gd name="T3" fmla="*/ 204470 h 485140"/>
                <a:gd name="T4" fmla="*/ 0 w 3989775"/>
                <a:gd name="T5" fmla="*/ 204470 h 485140"/>
                <a:gd name="T6" fmla="*/ 0 w 3989775"/>
                <a:gd name="T7" fmla="*/ 280670 h 485140"/>
                <a:gd name="T8" fmla="*/ 3507175 w 3989775"/>
                <a:gd name="T9" fmla="*/ 280670 h 485140"/>
                <a:gd name="T10" fmla="*/ 3747205 w 3989775"/>
                <a:gd name="T11" fmla="*/ 485140 h 485140"/>
                <a:gd name="T12" fmla="*/ 3989775 w 3989775"/>
                <a:gd name="T13" fmla="*/ 242570 h 485140"/>
                <a:gd name="T14" fmla="*/ 3745935 w 3989775"/>
                <a:gd name="T15" fmla="*/ 0 h 485140"/>
                <a:gd name="T16" fmla="*/ 3745935 w 3989775"/>
                <a:gd name="T17" fmla="*/ 408940 h 485140"/>
                <a:gd name="T18" fmla="*/ 3579564 w 3989775"/>
                <a:gd name="T19" fmla="*/ 242570 h 485140"/>
                <a:gd name="T20" fmla="*/ 3745935 w 3989775"/>
                <a:gd name="T21" fmla="*/ 76200 h 485140"/>
                <a:gd name="T22" fmla="*/ 3912305 w 3989775"/>
                <a:gd name="T23" fmla="*/ 242570 h 485140"/>
                <a:gd name="T24" fmla="*/ 3745935 w 3989775"/>
                <a:gd name="T25" fmla="*/ 408940 h 485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89775" h="485140">
                  <a:moveTo>
                    <a:pt x="3745935" y="0"/>
                  </a:moveTo>
                  <a:cubicBezTo>
                    <a:pt x="3625285" y="0"/>
                    <a:pt x="3524955" y="88900"/>
                    <a:pt x="3505905" y="204470"/>
                  </a:cubicBezTo>
                  <a:lnTo>
                    <a:pt x="0" y="204470"/>
                  </a:lnTo>
                  <a:lnTo>
                    <a:pt x="0" y="280670"/>
                  </a:lnTo>
                  <a:lnTo>
                    <a:pt x="3507175" y="280670"/>
                  </a:lnTo>
                  <a:cubicBezTo>
                    <a:pt x="3524955" y="396240"/>
                    <a:pt x="3626555" y="485140"/>
                    <a:pt x="3747205" y="485140"/>
                  </a:cubicBezTo>
                  <a:cubicBezTo>
                    <a:pt x="3881825" y="485140"/>
                    <a:pt x="3989775" y="375920"/>
                    <a:pt x="3989775" y="242570"/>
                  </a:cubicBezTo>
                  <a:cubicBezTo>
                    <a:pt x="3989775" y="107950"/>
                    <a:pt x="3880555" y="0"/>
                    <a:pt x="3745935" y="0"/>
                  </a:cubicBezTo>
                  <a:close/>
                  <a:moveTo>
                    <a:pt x="3745935" y="408940"/>
                  </a:moveTo>
                  <a:cubicBezTo>
                    <a:pt x="3654495" y="408940"/>
                    <a:pt x="3579564" y="334010"/>
                    <a:pt x="3579564" y="242570"/>
                  </a:cubicBezTo>
                  <a:cubicBezTo>
                    <a:pt x="3579564" y="151130"/>
                    <a:pt x="3654495" y="76200"/>
                    <a:pt x="3745935" y="76200"/>
                  </a:cubicBezTo>
                  <a:cubicBezTo>
                    <a:pt x="3837375" y="76200"/>
                    <a:pt x="3912305" y="151130"/>
                    <a:pt x="3912305" y="242570"/>
                  </a:cubicBezTo>
                  <a:cubicBezTo>
                    <a:pt x="3913575" y="334010"/>
                    <a:pt x="3838644" y="408940"/>
                    <a:pt x="3745935" y="408940"/>
                  </a:cubicBezTo>
                  <a:close/>
                </a:path>
              </a:pathLst>
            </a:custGeom>
            <a:solidFill>
              <a:srgbClr val="CADF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grpSp>
      <p:grpSp>
        <p:nvGrpSpPr>
          <p:cNvPr id="51217" name="Group 24">
            <a:extLst>
              <a:ext uri="{FF2B5EF4-FFF2-40B4-BE49-F238E27FC236}">
                <a16:creationId xmlns:a16="http://schemas.microsoft.com/office/drawing/2014/main" id="{8E7F0DEE-A9E5-C20A-50BD-985A9A9F47BF}"/>
              </a:ext>
            </a:extLst>
          </p:cNvPr>
          <p:cNvGrpSpPr>
            <a:grpSpLocks/>
          </p:cNvGrpSpPr>
          <p:nvPr/>
        </p:nvGrpSpPr>
        <p:grpSpPr bwMode="auto">
          <a:xfrm rot="10800000">
            <a:off x="2516069" y="4521182"/>
            <a:ext cx="940777" cy="120162"/>
            <a:chOff x="0" y="0"/>
            <a:chExt cx="3989775" cy="508000"/>
          </a:xfrm>
        </p:grpSpPr>
        <p:sp>
          <p:nvSpPr>
            <p:cNvPr id="51226" name="Freeform 25">
              <a:extLst>
                <a:ext uri="{FF2B5EF4-FFF2-40B4-BE49-F238E27FC236}">
                  <a16:creationId xmlns:a16="http://schemas.microsoft.com/office/drawing/2014/main" id="{1FDB4BA9-7975-7865-FF3F-6828965679CB}"/>
                </a:ext>
              </a:extLst>
            </p:cNvPr>
            <p:cNvSpPr>
              <a:spLocks/>
            </p:cNvSpPr>
            <p:nvPr/>
          </p:nvSpPr>
          <p:spPr bwMode="auto">
            <a:xfrm>
              <a:off x="3541464" y="49530"/>
              <a:ext cx="408940" cy="408940"/>
            </a:xfrm>
            <a:custGeom>
              <a:avLst/>
              <a:gdLst>
                <a:gd name="T0" fmla="*/ 204471 w 408940"/>
                <a:gd name="T1" fmla="*/ 0 h 408940"/>
                <a:gd name="T2" fmla="*/ 0 w 408940"/>
                <a:gd name="T3" fmla="*/ 204470 h 408940"/>
                <a:gd name="T4" fmla="*/ 204471 w 408940"/>
                <a:gd name="T5" fmla="*/ 408940 h 408940"/>
                <a:gd name="T6" fmla="*/ 408941 w 408940"/>
                <a:gd name="T7" fmla="*/ 204470 h 408940"/>
                <a:gd name="T8" fmla="*/ 204471 w 408940"/>
                <a:gd name="T9" fmla="*/ 0 h 4089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940" h="408940">
                  <a:moveTo>
                    <a:pt x="204471" y="0"/>
                  </a:moveTo>
                  <a:cubicBezTo>
                    <a:pt x="91545" y="0"/>
                    <a:pt x="0" y="91544"/>
                    <a:pt x="0" y="204470"/>
                  </a:cubicBezTo>
                  <a:cubicBezTo>
                    <a:pt x="0" y="317396"/>
                    <a:pt x="91545" y="408940"/>
                    <a:pt x="204471" y="408940"/>
                  </a:cubicBezTo>
                  <a:cubicBezTo>
                    <a:pt x="317396" y="408940"/>
                    <a:pt x="408941" y="317396"/>
                    <a:pt x="408941" y="204470"/>
                  </a:cubicBezTo>
                  <a:cubicBezTo>
                    <a:pt x="408941" y="91544"/>
                    <a:pt x="317396" y="0"/>
                    <a:pt x="20447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sp>
          <p:nvSpPr>
            <p:cNvPr id="51227" name="Freeform 26">
              <a:extLst>
                <a:ext uri="{FF2B5EF4-FFF2-40B4-BE49-F238E27FC236}">
                  <a16:creationId xmlns:a16="http://schemas.microsoft.com/office/drawing/2014/main" id="{A041E142-FC92-B821-7FAC-81006A039CB3}"/>
                </a:ext>
              </a:extLst>
            </p:cNvPr>
            <p:cNvSpPr>
              <a:spLocks/>
            </p:cNvSpPr>
            <p:nvPr/>
          </p:nvSpPr>
          <p:spPr bwMode="auto">
            <a:xfrm>
              <a:off x="0" y="11430"/>
              <a:ext cx="3989775" cy="485140"/>
            </a:xfrm>
            <a:custGeom>
              <a:avLst/>
              <a:gdLst>
                <a:gd name="T0" fmla="*/ 3745935 w 3989775"/>
                <a:gd name="T1" fmla="*/ 0 h 485140"/>
                <a:gd name="T2" fmla="*/ 3505905 w 3989775"/>
                <a:gd name="T3" fmla="*/ 204470 h 485140"/>
                <a:gd name="T4" fmla="*/ 0 w 3989775"/>
                <a:gd name="T5" fmla="*/ 204470 h 485140"/>
                <a:gd name="T6" fmla="*/ 0 w 3989775"/>
                <a:gd name="T7" fmla="*/ 280670 h 485140"/>
                <a:gd name="T8" fmla="*/ 3507175 w 3989775"/>
                <a:gd name="T9" fmla="*/ 280670 h 485140"/>
                <a:gd name="T10" fmla="*/ 3747205 w 3989775"/>
                <a:gd name="T11" fmla="*/ 485140 h 485140"/>
                <a:gd name="T12" fmla="*/ 3989775 w 3989775"/>
                <a:gd name="T13" fmla="*/ 242570 h 485140"/>
                <a:gd name="T14" fmla="*/ 3745935 w 3989775"/>
                <a:gd name="T15" fmla="*/ 0 h 485140"/>
                <a:gd name="T16" fmla="*/ 3745935 w 3989775"/>
                <a:gd name="T17" fmla="*/ 408940 h 485140"/>
                <a:gd name="T18" fmla="*/ 3579564 w 3989775"/>
                <a:gd name="T19" fmla="*/ 242570 h 485140"/>
                <a:gd name="T20" fmla="*/ 3745935 w 3989775"/>
                <a:gd name="T21" fmla="*/ 76200 h 485140"/>
                <a:gd name="T22" fmla="*/ 3912305 w 3989775"/>
                <a:gd name="T23" fmla="*/ 242570 h 485140"/>
                <a:gd name="T24" fmla="*/ 3745935 w 3989775"/>
                <a:gd name="T25" fmla="*/ 408940 h 485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89775" h="485140">
                  <a:moveTo>
                    <a:pt x="3745935" y="0"/>
                  </a:moveTo>
                  <a:cubicBezTo>
                    <a:pt x="3625285" y="0"/>
                    <a:pt x="3524955" y="88900"/>
                    <a:pt x="3505905" y="204470"/>
                  </a:cubicBezTo>
                  <a:lnTo>
                    <a:pt x="0" y="204470"/>
                  </a:lnTo>
                  <a:lnTo>
                    <a:pt x="0" y="280670"/>
                  </a:lnTo>
                  <a:lnTo>
                    <a:pt x="3507175" y="280670"/>
                  </a:lnTo>
                  <a:cubicBezTo>
                    <a:pt x="3524955" y="396240"/>
                    <a:pt x="3626555" y="485140"/>
                    <a:pt x="3747205" y="485140"/>
                  </a:cubicBezTo>
                  <a:cubicBezTo>
                    <a:pt x="3881825" y="485140"/>
                    <a:pt x="3989775" y="375920"/>
                    <a:pt x="3989775" y="242570"/>
                  </a:cubicBezTo>
                  <a:cubicBezTo>
                    <a:pt x="3989775" y="107950"/>
                    <a:pt x="3880555" y="0"/>
                    <a:pt x="3745935" y="0"/>
                  </a:cubicBezTo>
                  <a:close/>
                  <a:moveTo>
                    <a:pt x="3745935" y="408940"/>
                  </a:moveTo>
                  <a:cubicBezTo>
                    <a:pt x="3654495" y="408940"/>
                    <a:pt x="3579564" y="334010"/>
                    <a:pt x="3579564" y="242570"/>
                  </a:cubicBezTo>
                  <a:cubicBezTo>
                    <a:pt x="3579564" y="151130"/>
                    <a:pt x="3654495" y="76200"/>
                    <a:pt x="3745935" y="76200"/>
                  </a:cubicBezTo>
                  <a:cubicBezTo>
                    <a:pt x="3837375" y="76200"/>
                    <a:pt x="3912305" y="151130"/>
                    <a:pt x="3912305" y="242570"/>
                  </a:cubicBezTo>
                  <a:cubicBezTo>
                    <a:pt x="3913575" y="334010"/>
                    <a:pt x="3838644" y="408940"/>
                    <a:pt x="3745935" y="408940"/>
                  </a:cubicBezTo>
                  <a:close/>
                </a:path>
              </a:pathLst>
            </a:custGeom>
            <a:solidFill>
              <a:srgbClr val="CADF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grpSp>
      <p:grpSp>
        <p:nvGrpSpPr>
          <p:cNvPr id="51218" name="Group 27">
            <a:extLst>
              <a:ext uri="{FF2B5EF4-FFF2-40B4-BE49-F238E27FC236}">
                <a16:creationId xmlns:a16="http://schemas.microsoft.com/office/drawing/2014/main" id="{02C84934-A73C-CBDD-3461-D14D7D2521E1}"/>
              </a:ext>
            </a:extLst>
          </p:cNvPr>
          <p:cNvGrpSpPr>
            <a:grpSpLocks/>
          </p:cNvGrpSpPr>
          <p:nvPr/>
        </p:nvGrpSpPr>
        <p:grpSpPr bwMode="auto">
          <a:xfrm rot="-5400000">
            <a:off x="2404677" y="2148402"/>
            <a:ext cx="942242" cy="120162"/>
            <a:chOff x="0" y="0"/>
            <a:chExt cx="3989775" cy="508000"/>
          </a:xfrm>
        </p:grpSpPr>
        <p:sp>
          <p:nvSpPr>
            <p:cNvPr id="51224" name="Freeform 28">
              <a:extLst>
                <a:ext uri="{FF2B5EF4-FFF2-40B4-BE49-F238E27FC236}">
                  <a16:creationId xmlns:a16="http://schemas.microsoft.com/office/drawing/2014/main" id="{0ED56EDF-079A-42AB-7217-8E6A82EB3951}"/>
                </a:ext>
              </a:extLst>
            </p:cNvPr>
            <p:cNvSpPr>
              <a:spLocks/>
            </p:cNvSpPr>
            <p:nvPr/>
          </p:nvSpPr>
          <p:spPr bwMode="auto">
            <a:xfrm>
              <a:off x="3541464" y="49530"/>
              <a:ext cx="408940" cy="408940"/>
            </a:xfrm>
            <a:custGeom>
              <a:avLst/>
              <a:gdLst>
                <a:gd name="T0" fmla="*/ 204471 w 408940"/>
                <a:gd name="T1" fmla="*/ 0 h 408940"/>
                <a:gd name="T2" fmla="*/ 0 w 408940"/>
                <a:gd name="T3" fmla="*/ 204470 h 408940"/>
                <a:gd name="T4" fmla="*/ 204471 w 408940"/>
                <a:gd name="T5" fmla="*/ 408940 h 408940"/>
                <a:gd name="T6" fmla="*/ 408941 w 408940"/>
                <a:gd name="T7" fmla="*/ 204470 h 408940"/>
                <a:gd name="T8" fmla="*/ 204471 w 408940"/>
                <a:gd name="T9" fmla="*/ 0 h 4089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940" h="408940">
                  <a:moveTo>
                    <a:pt x="204471" y="0"/>
                  </a:moveTo>
                  <a:cubicBezTo>
                    <a:pt x="91545" y="0"/>
                    <a:pt x="0" y="91544"/>
                    <a:pt x="0" y="204470"/>
                  </a:cubicBezTo>
                  <a:cubicBezTo>
                    <a:pt x="0" y="317396"/>
                    <a:pt x="91545" y="408940"/>
                    <a:pt x="204471" y="408940"/>
                  </a:cubicBezTo>
                  <a:cubicBezTo>
                    <a:pt x="317396" y="408940"/>
                    <a:pt x="408941" y="317396"/>
                    <a:pt x="408941" y="204470"/>
                  </a:cubicBezTo>
                  <a:cubicBezTo>
                    <a:pt x="408941" y="91544"/>
                    <a:pt x="317396" y="0"/>
                    <a:pt x="20447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sp>
          <p:nvSpPr>
            <p:cNvPr id="51225" name="Freeform 29">
              <a:extLst>
                <a:ext uri="{FF2B5EF4-FFF2-40B4-BE49-F238E27FC236}">
                  <a16:creationId xmlns:a16="http://schemas.microsoft.com/office/drawing/2014/main" id="{63600338-D5BD-1BBD-4116-139457204184}"/>
                </a:ext>
              </a:extLst>
            </p:cNvPr>
            <p:cNvSpPr>
              <a:spLocks/>
            </p:cNvSpPr>
            <p:nvPr/>
          </p:nvSpPr>
          <p:spPr bwMode="auto">
            <a:xfrm>
              <a:off x="0" y="11430"/>
              <a:ext cx="3989775" cy="485140"/>
            </a:xfrm>
            <a:custGeom>
              <a:avLst/>
              <a:gdLst>
                <a:gd name="T0" fmla="*/ 3745935 w 3989775"/>
                <a:gd name="T1" fmla="*/ 0 h 485140"/>
                <a:gd name="T2" fmla="*/ 3505905 w 3989775"/>
                <a:gd name="T3" fmla="*/ 204470 h 485140"/>
                <a:gd name="T4" fmla="*/ 0 w 3989775"/>
                <a:gd name="T5" fmla="*/ 204470 h 485140"/>
                <a:gd name="T6" fmla="*/ 0 w 3989775"/>
                <a:gd name="T7" fmla="*/ 280670 h 485140"/>
                <a:gd name="T8" fmla="*/ 3507175 w 3989775"/>
                <a:gd name="T9" fmla="*/ 280670 h 485140"/>
                <a:gd name="T10" fmla="*/ 3747205 w 3989775"/>
                <a:gd name="T11" fmla="*/ 485140 h 485140"/>
                <a:gd name="T12" fmla="*/ 3989775 w 3989775"/>
                <a:gd name="T13" fmla="*/ 242570 h 485140"/>
                <a:gd name="T14" fmla="*/ 3745935 w 3989775"/>
                <a:gd name="T15" fmla="*/ 0 h 485140"/>
                <a:gd name="T16" fmla="*/ 3745935 w 3989775"/>
                <a:gd name="T17" fmla="*/ 408940 h 485140"/>
                <a:gd name="T18" fmla="*/ 3579564 w 3989775"/>
                <a:gd name="T19" fmla="*/ 242570 h 485140"/>
                <a:gd name="T20" fmla="*/ 3745935 w 3989775"/>
                <a:gd name="T21" fmla="*/ 76200 h 485140"/>
                <a:gd name="T22" fmla="*/ 3912305 w 3989775"/>
                <a:gd name="T23" fmla="*/ 242570 h 485140"/>
                <a:gd name="T24" fmla="*/ 3745935 w 3989775"/>
                <a:gd name="T25" fmla="*/ 408940 h 485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89775" h="485140">
                  <a:moveTo>
                    <a:pt x="3745935" y="0"/>
                  </a:moveTo>
                  <a:cubicBezTo>
                    <a:pt x="3625285" y="0"/>
                    <a:pt x="3524955" y="88900"/>
                    <a:pt x="3505905" y="204470"/>
                  </a:cubicBezTo>
                  <a:lnTo>
                    <a:pt x="0" y="204470"/>
                  </a:lnTo>
                  <a:lnTo>
                    <a:pt x="0" y="280670"/>
                  </a:lnTo>
                  <a:lnTo>
                    <a:pt x="3507175" y="280670"/>
                  </a:lnTo>
                  <a:cubicBezTo>
                    <a:pt x="3524955" y="396240"/>
                    <a:pt x="3626555" y="485140"/>
                    <a:pt x="3747205" y="485140"/>
                  </a:cubicBezTo>
                  <a:cubicBezTo>
                    <a:pt x="3881825" y="485140"/>
                    <a:pt x="3989775" y="375920"/>
                    <a:pt x="3989775" y="242570"/>
                  </a:cubicBezTo>
                  <a:cubicBezTo>
                    <a:pt x="3989775" y="107950"/>
                    <a:pt x="3880555" y="0"/>
                    <a:pt x="3745935" y="0"/>
                  </a:cubicBezTo>
                  <a:close/>
                  <a:moveTo>
                    <a:pt x="3745935" y="408940"/>
                  </a:moveTo>
                  <a:cubicBezTo>
                    <a:pt x="3654495" y="408940"/>
                    <a:pt x="3579564" y="334010"/>
                    <a:pt x="3579564" y="242570"/>
                  </a:cubicBezTo>
                  <a:cubicBezTo>
                    <a:pt x="3579564" y="151130"/>
                    <a:pt x="3654495" y="76200"/>
                    <a:pt x="3745935" y="76200"/>
                  </a:cubicBezTo>
                  <a:cubicBezTo>
                    <a:pt x="3837375" y="76200"/>
                    <a:pt x="3912305" y="151130"/>
                    <a:pt x="3912305" y="242570"/>
                  </a:cubicBezTo>
                  <a:cubicBezTo>
                    <a:pt x="3913575" y="334010"/>
                    <a:pt x="3838644" y="408940"/>
                    <a:pt x="3745935" y="408940"/>
                  </a:cubicBezTo>
                  <a:close/>
                </a:path>
              </a:pathLst>
            </a:custGeom>
            <a:solidFill>
              <a:srgbClr val="CADF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grpSp>
      <p:sp>
        <p:nvSpPr>
          <p:cNvPr id="30" name="TextBox 30">
            <a:extLst>
              <a:ext uri="{FF2B5EF4-FFF2-40B4-BE49-F238E27FC236}">
                <a16:creationId xmlns:a16="http://schemas.microsoft.com/office/drawing/2014/main" id="{D0E75E32-A934-CBBD-DCD7-3C7B631C031B}"/>
              </a:ext>
            </a:extLst>
          </p:cNvPr>
          <p:cNvSpPr txBox="1"/>
          <p:nvPr/>
        </p:nvSpPr>
        <p:spPr>
          <a:xfrm>
            <a:off x="9050216" y="5050186"/>
            <a:ext cx="984738" cy="122662"/>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960"/>
              </a:lnSpc>
              <a:spcBef>
                <a:spcPct val="0"/>
              </a:spcBef>
              <a:defRPr/>
            </a:pPr>
            <a:r>
              <a:rPr lang="en-US" sz="800" spc="37" dirty="0">
                <a:solidFill>
                  <a:srgbClr val="191919"/>
                </a:solidFill>
                <a:latin typeface="Canva Sans Bold"/>
                <a:cs typeface="Arial"/>
              </a:rPr>
              <a:t>Oceania</a:t>
            </a:r>
          </a:p>
        </p:txBody>
      </p:sp>
      <p:grpSp>
        <p:nvGrpSpPr>
          <p:cNvPr id="51220" name="Group 31">
            <a:extLst>
              <a:ext uri="{FF2B5EF4-FFF2-40B4-BE49-F238E27FC236}">
                <a16:creationId xmlns:a16="http://schemas.microsoft.com/office/drawing/2014/main" id="{CE1CCB66-0ED3-8324-665C-36744EE731F7}"/>
              </a:ext>
            </a:extLst>
          </p:cNvPr>
          <p:cNvGrpSpPr>
            <a:grpSpLocks/>
          </p:cNvGrpSpPr>
          <p:nvPr/>
        </p:nvGrpSpPr>
        <p:grpSpPr bwMode="auto">
          <a:xfrm rot="10800000">
            <a:off x="8089130" y="5077074"/>
            <a:ext cx="912934" cy="120162"/>
            <a:chOff x="0" y="0"/>
            <a:chExt cx="3870971" cy="508000"/>
          </a:xfrm>
        </p:grpSpPr>
        <p:sp>
          <p:nvSpPr>
            <p:cNvPr id="51222" name="Freeform 32">
              <a:extLst>
                <a:ext uri="{FF2B5EF4-FFF2-40B4-BE49-F238E27FC236}">
                  <a16:creationId xmlns:a16="http://schemas.microsoft.com/office/drawing/2014/main" id="{7BE98367-1979-033B-5EFB-63C86AE6C6E0}"/>
                </a:ext>
              </a:extLst>
            </p:cNvPr>
            <p:cNvSpPr>
              <a:spLocks/>
            </p:cNvSpPr>
            <p:nvPr/>
          </p:nvSpPr>
          <p:spPr bwMode="auto">
            <a:xfrm>
              <a:off x="3422661" y="49530"/>
              <a:ext cx="408940" cy="408940"/>
            </a:xfrm>
            <a:custGeom>
              <a:avLst/>
              <a:gdLst>
                <a:gd name="T0" fmla="*/ 204470 w 408940"/>
                <a:gd name="T1" fmla="*/ 0 h 408940"/>
                <a:gd name="T2" fmla="*/ 0 w 408940"/>
                <a:gd name="T3" fmla="*/ 204470 h 408940"/>
                <a:gd name="T4" fmla="*/ 204470 w 408940"/>
                <a:gd name="T5" fmla="*/ 408940 h 408940"/>
                <a:gd name="T6" fmla="*/ 408940 w 408940"/>
                <a:gd name="T7" fmla="*/ 204470 h 408940"/>
                <a:gd name="T8" fmla="*/ 204470 w 408940"/>
                <a:gd name="T9" fmla="*/ 0 h 4089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940" h="408940">
                  <a:moveTo>
                    <a:pt x="204470" y="0"/>
                  </a:moveTo>
                  <a:cubicBezTo>
                    <a:pt x="91545" y="0"/>
                    <a:pt x="0" y="91544"/>
                    <a:pt x="0" y="204470"/>
                  </a:cubicBezTo>
                  <a:cubicBezTo>
                    <a:pt x="0" y="317396"/>
                    <a:pt x="91545" y="408940"/>
                    <a:pt x="204470" y="408940"/>
                  </a:cubicBezTo>
                  <a:cubicBezTo>
                    <a:pt x="317396" y="408940"/>
                    <a:pt x="408940" y="317396"/>
                    <a:pt x="408940" y="204470"/>
                  </a:cubicBezTo>
                  <a:cubicBezTo>
                    <a:pt x="408940" y="91544"/>
                    <a:pt x="317396" y="0"/>
                    <a:pt x="20447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sp>
          <p:nvSpPr>
            <p:cNvPr id="51223" name="Freeform 33">
              <a:extLst>
                <a:ext uri="{FF2B5EF4-FFF2-40B4-BE49-F238E27FC236}">
                  <a16:creationId xmlns:a16="http://schemas.microsoft.com/office/drawing/2014/main" id="{E27BF726-9BB3-EA43-2632-5F80DD43E0F0}"/>
                </a:ext>
              </a:extLst>
            </p:cNvPr>
            <p:cNvSpPr>
              <a:spLocks/>
            </p:cNvSpPr>
            <p:nvPr/>
          </p:nvSpPr>
          <p:spPr bwMode="auto">
            <a:xfrm>
              <a:off x="0" y="11430"/>
              <a:ext cx="3870971" cy="485140"/>
            </a:xfrm>
            <a:custGeom>
              <a:avLst/>
              <a:gdLst>
                <a:gd name="T0" fmla="*/ 3627131 w 3870971"/>
                <a:gd name="T1" fmla="*/ 0 h 485140"/>
                <a:gd name="T2" fmla="*/ 3387101 w 3870971"/>
                <a:gd name="T3" fmla="*/ 204470 h 485140"/>
                <a:gd name="T4" fmla="*/ 0 w 3870971"/>
                <a:gd name="T5" fmla="*/ 204470 h 485140"/>
                <a:gd name="T6" fmla="*/ 0 w 3870971"/>
                <a:gd name="T7" fmla="*/ 280670 h 485140"/>
                <a:gd name="T8" fmla="*/ 3388371 w 3870971"/>
                <a:gd name="T9" fmla="*/ 280670 h 485140"/>
                <a:gd name="T10" fmla="*/ 3628401 w 3870971"/>
                <a:gd name="T11" fmla="*/ 485140 h 485140"/>
                <a:gd name="T12" fmla="*/ 3870971 w 3870971"/>
                <a:gd name="T13" fmla="*/ 242570 h 485140"/>
                <a:gd name="T14" fmla="*/ 3627131 w 3870971"/>
                <a:gd name="T15" fmla="*/ 0 h 485140"/>
                <a:gd name="T16" fmla="*/ 3627131 w 3870971"/>
                <a:gd name="T17" fmla="*/ 408940 h 485140"/>
                <a:gd name="T18" fmla="*/ 3460761 w 3870971"/>
                <a:gd name="T19" fmla="*/ 242570 h 485140"/>
                <a:gd name="T20" fmla="*/ 3627131 w 3870971"/>
                <a:gd name="T21" fmla="*/ 76200 h 485140"/>
                <a:gd name="T22" fmla="*/ 3793501 w 3870971"/>
                <a:gd name="T23" fmla="*/ 242570 h 485140"/>
                <a:gd name="T24" fmla="*/ 3627131 w 3870971"/>
                <a:gd name="T25" fmla="*/ 408940 h 485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70971" h="485140">
                  <a:moveTo>
                    <a:pt x="3627131" y="0"/>
                  </a:moveTo>
                  <a:cubicBezTo>
                    <a:pt x="3506481" y="0"/>
                    <a:pt x="3406151" y="88900"/>
                    <a:pt x="3387101" y="204470"/>
                  </a:cubicBezTo>
                  <a:lnTo>
                    <a:pt x="0" y="204470"/>
                  </a:lnTo>
                  <a:lnTo>
                    <a:pt x="0" y="280670"/>
                  </a:lnTo>
                  <a:lnTo>
                    <a:pt x="3388371" y="280670"/>
                  </a:lnTo>
                  <a:cubicBezTo>
                    <a:pt x="3406151" y="396240"/>
                    <a:pt x="3507751" y="485140"/>
                    <a:pt x="3628401" y="485140"/>
                  </a:cubicBezTo>
                  <a:cubicBezTo>
                    <a:pt x="3763021" y="485140"/>
                    <a:pt x="3870971" y="375920"/>
                    <a:pt x="3870971" y="242570"/>
                  </a:cubicBezTo>
                  <a:cubicBezTo>
                    <a:pt x="3870971" y="107950"/>
                    <a:pt x="3761751" y="0"/>
                    <a:pt x="3627131" y="0"/>
                  </a:cubicBezTo>
                  <a:close/>
                  <a:moveTo>
                    <a:pt x="3627131" y="408940"/>
                  </a:moveTo>
                  <a:cubicBezTo>
                    <a:pt x="3535691" y="408940"/>
                    <a:pt x="3460761" y="334010"/>
                    <a:pt x="3460761" y="242570"/>
                  </a:cubicBezTo>
                  <a:cubicBezTo>
                    <a:pt x="3460761" y="151130"/>
                    <a:pt x="3535691" y="76200"/>
                    <a:pt x="3627131" y="76200"/>
                  </a:cubicBezTo>
                  <a:cubicBezTo>
                    <a:pt x="3718571" y="76200"/>
                    <a:pt x="3793501" y="151130"/>
                    <a:pt x="3793501" y="242570"/>
                  </a:cubicBezTo>
                  <a:cubicBezTo>
                    <a:pt x="3794771" y="334010"/>
                    <a:pt x="3719841" y="408940"/>
                    <a:pt x="3627131" y="408940"/>
                  </a:cubicBezTo>
                  <a:close/>
                </a:path>
              </a:pathLst>
            </a:custGeom>
            <a:solidFill>
              <a:srgbClr val="CADF00"/>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spcBef>
                  <a:spcPct val="0"/>
                </a:spcBef>
                <a:defRPr/>
              </a:pPr>
              <a:endParaRPr lang="en-US" sz="1477">
                <a:solidFill>
                  <a:srgbClr val="000000"/>
                </a:solidFill>
                <a:latin typeface="Arial"/>
                <a:cs typeface="Arial"/>
              </a:endParaRPr>
            </a:p>
          </p:txBody>
        </p:sp>
      </p:grpSp>
      <p:sp>
        <p:nvSpPr>
          <p:cNvPr id="34" name="TextBox 34">
            <a:extLst>
              <a:ext uri="{FF2B5EF4-FFF2-40B4-BE49-F238E27FC236}">
                <a16:creationId xmlns:a16="http://schemas.microsoft.com/office/drawing/2014/main" id="{A59BCE12-9EFF-6BB7-84E2-C3FBB1B463EB}"/>
              </a:ext>
            </a:extLst>
          </p:cNvPr>
          <p:cNvSpPr txBox="1"/>
          <p:nvPr/>
        </p:nvSpPr>
        <p:spPr>
          <a:xfrm>
            <a:off x="7463698" y="5028410"/>
            <a:ext cx="879231" cy="410369"/>
          </a:xfrm>
          <a:prstGeom prst="rect">
            <a:avLst/>
          </a:prstGeom>
        </p:spPr>
        <p:txBody>
          <a:bodyPr wrap="square" lIns="0" tIns="0" rIns="0" bIns="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844126">
              <a:lnSpc>
                <a:spcPts val="780"/>
              </a:lnSpc>
              <a:spcBef>
                <a:spcPct val="0"/>
              </a:spcBef>
              <a:defRPr/>
            </a:pPr>
            <a:r>
              <a:rPr lang="en-US" sz="700" spc="30" dirty="0">
                <a:solidFill>
                  <a:srgbClr val="191919"/>
                </a:solidFill>
                <a:latin typeface="Canva Sans Bold"/>
                <a:cs typeface="Arial"/>
              </a:rPr>
              <a:t>Australia: </a:t>
            </a:r>
            <a:r>
              <a:rPr lang="en-US" sz="700" spc="30" dirty="0">
                <a:solidFill>
                  <a:srgbClr val="191919"/>
                </a:solidFill>
                <a:latin typeface="Canva Sans"/>
                <a:cs typeface="Arial"/>
              </a:rPr>
              <a:t>IP Australia</a:t>
            </a:r>
          </a:p>
          <a:p>
            <a:pPr defTabSz="844126">
              <a:lnSpc>
                <a:spcPts val="780"/>
              </a:lnSpc>
              <a:spcBef>
                <a:spcPct val="0"/>
              </a:spcBef>
              <a:defRPr/>
            </a:pPr>
            <a:r>
              <a:rPr lang="en-US" sz="700" spc="30" dirty="0">
                <a:solidFill>
                  <a:srgbClr val="191919"/>
                </a:solidFill>
                <a:latin typeface="Canva Sans Bold"/>
                <a:cs typeface="Arial"/>
              </a:rPr>
              <a:t>New Zealand: </a:t>
            </a:r>
            <a:r>
              <a:rPr lang="en-US" sz="700" spc="30" dirty="0">
                <a:solidFill>
                  <a:srgbClr val="191919"/>
                </a:solidFill>
                <a:latin typeface="Canva Sans"/>
                <a:cs typeface="Arial"/>
              </a:rPr>
              <a:t>IPONZ</a:t>
            </a:r>
          </a:p>
        </p:txBody>
      </p:sp>
    </p:spTree>
    <p:extLst>
      <p:ext uri="{BB962C8B-B14F-4D97-AF65-F5344CB8AC3E}">
        <p14:creationId xmlns:p14="http://schemas.microsoft.com/office/powerpoint/2010/main" val="2111679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014B407-85E0-0A17-FAF8-13BDA9D89211}"/>
              </a:ext>
            </a:extLst>
          </p:cNvPr>
          <p:cNvSpPr>
            <a:spLocks noGrp="1"/>
          </p:cNvSpPr>
          <p:nvPr>
            <p:ph type="title"/>
          </p:nvPr>
        </p:nvSpPr>
        <p:spPr>
          <a:xfrm>
            <a:off x="531248" y="1638949"/>
            <a:ext cx="11055010" cy="351894"/>
          </a:xfrm>
          <a:prstGeom prst="rect">
            <a:avLst/>
          </a:prstGeom>
          <a:noFill/>
        </p:spPr>
        <p:txBody>
          <a:bodyPr vert="horz" lIns="91440" tIns="45720" rIns="91440" bIns="45720" rtlCol="0" anchor="ctr">
            <a:noAutofit/>
          </a:bodyPr>
          <a:lstStyle>
            <a:lvl1pPr>
              <a:defRPr>
                <a:solidFill>
                  <a:srgbClr val="294351"/>
                </a:solidFill>
              </a:defRPr>
            </a:lvl1pPr>
          </a:lstStyle>
          <a:p>
            <a:pPr marL="288925"/>
            <a:br>
              <a:rPr lang="en-US" dirty="0">
                <a:solidFill>
                  <a:srgbClr val="1E4496"/>
                </a:solidFill>
                <a:ea typeface="Calibri (MS) Bold"/>
                <a:cs typeface="Calibri (MS) Bold"/>
                <a:sym typeface="Calibri (MS) Bold"/>
              </a:rPr>
            </a:br>
            <a:br>
              <a:rPr lang="en-US" dirty="0">
                <a:solidFill>
                  <a:srgbClr val="1E4496"/>
                </a:solidFill>
                <a:ea typeface="Calibri (MS) Bold"/>
                <a:cs typeface="Calibri (MS) Bold"/>
                <a:sym typeface="Calibri (MS) Bold"/>
              </a:rPr>
            </a:br>
            <a:br>
              <a:rPr lang="en-US" dirty="0">
                <a:solidFill>
                  <a:srgbClr val="1E4496"/>
                </a:solidFill>
                <a:ea typeface="Calibri (MS) Bold"/>
                <a:cs typeface="Calibri (MS) Bold"/>
                <a:sym typeface="Calibri (MS) Bold"/>
              </a:rPr>
            </a:br>
            <a:br>
              <a:rPr lang="en-US" dirty="0">
                <a:solidFill>
                  <a:srgbClr val="1E4496"/>
                </a:solidFill>
                <a:ea typeface="Calibri (MS) Bold"/>
                <a:cs typeface="Calibri (MS) Bold"/>
                <a:sym typeface="Calibri (MS) Bold"/>
              </a:rPr>
            </a:br>
            <a:br>
              <a:rPr lang="en-US" dirty="0">
                <a:solidFill>
                  <a:srgbClr val="1E4496"/>
                </a:solidFill>
                <a:ea typeface="Calibri (MS) Bold"/>
                <a:cs typeface="Calibri (MS) Bold"/>
                <a:sym typeface="Calibri (MS) Bold"/>
              </a:rPr>
            </a:br>
            <a:r>
              <a:rPr lang="lt-LT" sz="4000" dirty="0" err="1">
                <a:solidFill>
                  <a:srgbClr val="1E4496"/>
                </a:solidFill>
                <a:ea typeface="Calibri (MS) Bold"/>
                <a:cs typeface="Calibri (MS) Bold"/>
                <a:sym typeface="Calibri (MS) Bold"/>
              </a:rPr>
              <a:t>Non-judicial</a:t>
            </a:r>
            <a:r>
              <a:rPr lang="en-US" sz="4000" dirty="0">
                <a:solidFill>
                  <a:srgbClr val="1E4496"/>
                </a:solidFill>
                <a:ea typeface="Calibri (MS) Bold"/>
                <a:cs typeface="Calibri (MS) Bold"/>
                <a:sym typeface="Calibri (MS) Bold"/>
              </a:rPr>
              <a:t>  mediation in IP disputes </a:t>
            </a:r>
            <a:br>
              <a:rPr lang="en-US" sz="4000" dirty="0">
                <a:solidFill>
                  <a:srgbClr val="1E4496"/>
                </a:solidFill>
                <a:ea typeface="Calibri (MS) Bold"/>
                <a:cs typeface="Calibri (MS) Bold"/>
                <a:sym typeface="Calibri (MS) Bold"/>
              </a:rPr>
            </a:br>
            <a:r>
              <a:rPr lang="en-US" sz="3600" dirty="0">
                <a:solidFill>
                  <a:srgbClr val="1E4496"/>
                </a:solidFill>
                <a:ea typeface="Calibri (MS) Bold"/>
                <a:cs typeface="Calibri (MS) Bold"/>
                <a:sym typeface="Calibri (MS) Bold"/>
              </a:rPr>
              <a:t>a new service of the State Patent Bureau</a:t>
            </a:r>
            <a:br>
              <a:rPr lang="en-US" dirty="0">
                <a:solidFill>
                  <a:srgbClr val="1E4496"/>
                </a:solidFill>
                <a:ea typeface="Calibri (MS) Bold"/>
                <a:cs typeface="Calibri (MS) Bold"/>
                <a:sym typeface="Calibri (MS) Bold"/>
              </a:rPr>
            </a:br>
            <a:endParaRPr lang="en-US" b="1" spc="-150" dirty="0">
              <a:latin typeface="Open Sans" pitchFamily="2" charset="0"/>
              <a:ea typeface="Open Sans" pitchFamily="2" charset="0"/>
              <a:cs typeface="Open Sans" pitchFamily="2" charset="0"/>
            </a:endParaRPr>
          </a:p>
        </p:txBody>
      </p:sp>
      <p:sp>
        <p:nvSpPr>
          <p:cNvPr id="9" name="Text Placeholder 2">
            <a:extLst>
              <a:ext uri="{FF2B5EF4-FFF2-40B4-BE49-F238E27FC236}">
                <a16:creationId xmlns:a16="http://schemas.microsoft.com/office/drawing/2014/main" id="{02031724-57D6-C0F2-9891-0077E51FA0E2}"/>
              </a:ext>
            </a:extLst>
          </p:cNvPr>
          <p:cNvSpPr>
            <a:spLocks noGrp="1"/>
          </p:cNvSpPr>
          <p:nvPr>
            <p:ph idx="1"/>
          </p:nvPr>
        </p:nvSpPr>
        <p:spPr>
          <a:xfrm>
            <a:off x="531247" y="3667026"/>
            <a:ext cx="11055009" cy="2718281"/>
          </a:xfrm>
          <a:prstGeom prst="rect">
            <a:avLst/>
          </a:prstGeom>
        </p:spPr>
        <p:txBody>
          <a:bodyPr vert="horz" lIns="91440" tIns="45720" rIns="91440" bIns="45720" rtlCol="0">
            <a:normAutofit/>
          </a:bodyPr>
          <a:lstStyle>
            <a:lvl1pPr>
              <a:defRPr>
                <a:solidFill>
                  <a:srgbClr val="6D7683"/>
                </a:solidFill>
              </a:defRPr>
            </a:lvl1pPr>
            <a:lvl2pPr>
              <a:defRPr>
                <a:solidFill>
                  <a:srgbClr val="6D7683"/>
                </a:solidFill>
              </a:defRPr>
            </a:lvl2pPr>
            <a:lvl3pPr>
              <a:defRPr>
                <a:solidFill>
                  <a:srgbClr val="6D7683"/>
                </a:solidFill>
              </a:defRPr>
            </a:lvl3pPr>
            <a:lvl4pPr>
              <a:defRPr>
                <a:solidFill>
                  <a:srgbClr val="6D7683"/>
                </a:solidFill>
              </a:defRPr>
            </a:lvl4pPr>
            <a:lvl5pPr>
              <a:defRPr>
                <a:solidFill>
                  <a:srgbClr val="6D7683"/>
                </a:solidFill>
              </a:defRPr>
            </a:lvl5pPr>
          </a:lstStyle>
          <a:p>
            <a:pPr marL="0" indent="0">
              <a:buNone/>
            </a:pPr>
            <a:endParaRPr lang="en-US" b="1" dirty="0"/>
          </a:p>
          <a:p>
            <a:pPr marL="346075" indent="0">
              <a:buNone/>
            </a:pPr>
            <a:r>
              <a:rPr lang="lt-LT" b="1" dirty="0"/>
              <a:t>Asta Virbickienė</a:t>
            </a:r>
            <a:endParaRPr lang="en-US" b="1" dirty="0"/>
          </a:p>
          <a:p>
            <a:pPr marL="346075" indent="0">
              <a:buNone/>
            </a:pPr>
            <a:r>
              <a:rPr lang="en-US" sz="2000" b="1" dirty="0"/>
              <a:t>Head of the Appeals Division</a:t>
            </a:r>
            <a:endParaRPr lang="lt-LT" sz="2000" b="1" dirty="0"/>
          </a:p>
        </p:txBody>
      </p:sp>
      <p:sp>
        <p:nvSpPr>
          <p:cNvPr id="18" name="Freeform 16">
            <a:extLst>
              <a:ext uri="{FF2B5EF4-FFF2-40B4-BE49-F238E27FC236}">
                <a16:creationId xmlns:a16="http://schemas.microsoft.com/office/drawing/2014/main" id="{FC145CF6-93C1-6350-96C0-43BED9DBD7C7}"/>
              </a:ext>
            </a:extLst>
          </p:cNvPr>
          <p:cNvSpPr/>
          <p:nvPr/>
        </p:nvSpPr>
        <p:spPr>
          <a:xfrm>
            <a:off x="9026814" y="5115356"/>
            <a:ext cx="2436180" cy="1096909"/>
          </a:xfrm>
          <a:custGeom>
            <a:avLst/>
            <a:gdLst/>
            <a:ahLst/>
            <a:cxnLst/>
            <a:rect l="l" t="t" r="r" b="b"/>
            <a:pathLst>
              <a:path w="2860182" h="1344285">
                <a:moveTo>
                  <a:pt x="0" y="0"/>
                </a:moveTo>
                <a:lnTo>
                  <a:pt x="2860181" y="0"/>
                </a:lnTo>
                <a:lnTo>
                  <a:pt x="2860181" y="1344285"/>
                </a:lnTo>
                <a:lnTo>
                  <a:pt x="0" y="1344285"/>
                </a:lnTo>
                <a:lnTo>
                  <a:pt x="0" y="0"/>
                </a:lnTo>
                <a:close/>
              </a:path>
            </a:pathLst>
          </a:custGeom>
          <a:blipFill>
            <a:blip r:embed="rId3"/>
            <a:stretch>
              <a:fillRect/>
            </a:stretch>
          </a:blipFill>
        </p:spPr>
        <p:txBody>
          <a:bodyPr/>
          <a:lstStyle/>
          <a:p>
            <a:endParaRPr lang="lt-LT"/>
          </a:p>
        </p:txBody>
      </p:sp>
    </p:spTree>
    <p:extLst>
      <p:ext uri="{BB962C8B-B14F-4D97-AF65-F5344CB8AC3E}">
        <p14:creationId xmlns:p14="http://schemas.microsoft.com/office/powerpoint/2010/main" val="3868040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1A7A2-15E4-9D69-5CC4-3946FDF9BE3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C6A4A76-AEEF-5C6A-C42A-14B39774D6B7}"/>
              </a:ext>
            </a:extLst>
          </p:cNvPr>
          <p:cNvSpPr/>
          <p:nvPr/>
        </p:nvSpPr>
        <p:spPr>
          <a:xfrm>
            <a:off x="-4936956" y="0"/>
            <a:ext cx="18197091" cy="181971"/>
          </a:xfrm>
          <a:custGeom>
            <a:avLst/>
            <a:gdLst/>
            <a:ahLst/>
            <a:cxnLst/>
            <a:rect l="l" t="t" r="r" b="b"/>
            <a:pathLst>
              <a:path w="27295637" h="272956">
                <a:moveTo>
                  <a:pt x="0" y="0"/>
                </a:moveTo>
                <a:lnTo>
                  <a:pt x="27295637" y="0"/>
                </a:lnTo>
                <a:lnTo>
                  <a:pt x="27295637" y="272956"/>
                </a:lnTo>
                <a:lnTo>
                  <a:pt x="0" y="272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9" name="Freeform 9">
            <a:extLst>
              <a:ext uri="{FF2B5EF4-FFF2-40B4-BE49-F238E27FC236}">
                <a16:creationId xmlns:a16="http://schemas.microsoft.com/office/drawing/2014/main" id="{6DF5B35E-EE0C-37B8-F273-D0D872BB449C}"/>
              </a:ext>
            </a:extLst>
          </p:cNvPr>
          <p:cNvSpPr/>
          <p:nvPr/>
        </p:nvSpPr>
        <p:spPr>
          <a:xfrm>
            <a:off x="-4835356" y="6674854"/>
            <a:ext cx="18197091" cy="181971"/>
          </a:xfrm>
          <a:custGeom>
            <a:avLst/>
            <a:gdLst/>
            <a:ahLst/>
            <a:cxnLst/>
            <a:rect l="l" t="t" r="r" b="b"/>
            <a:pathLst>
              <a:path w="27295637" h="272956">
                <a:moveTo>
                  <a:pt x="0" y="0"/>
                </a:moveTo>
                <a:lnTo>
                  <a:pt x="27295637" y="0"/>
                </a:lnTo>
                <a:lnTo>
                  <a:pt x="27295637" y="272956"/>
                </a:lnTo>
                <a:lnTo>
                  <a:pt x="0" y="272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10" name="Content Placeholder 2">
            <a:extLst>
              <a:ext uri="{FF2B5EF4-FFF2-40B4-BE49-F238E27FC236}">
                <a16:creationId xmlns:a16="http://schemas.microsoft.com/office/drawing/2014/main" id="{BA38E07F-D3EA-8A89-6784-933373D7B6D8}"/>
              </a:ext>
            </a:extLst>
          </p:cNvPr>
          <p:cNvSpPr txBox="1">
            <a:spLocks/>
          </p:cNvSpPr>
          <p:nvPr/>
        </p:nvSpPr>
        <p:spPr>
          <a:xfrm>
            <a:off x="203201" y="1789736"/>
            <a:ext cx="6908799" cy="4585665"/>
          </a:xfrm>
          <a:prstGeom prst="rect">
            <a:avLst/>
          </a:prstGeom>
          <a:solidFill>
            <a:schemeClr val="tx2">
              <a:lumMod val="40000"/>
              <a:lumOff val="60000"/>
              <a:alpha val="5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gn="just">
              <a:lnSpc>
                <a:spcPct val="150000"/>
              </a:lnSpc>
              <a:buNone/>
            </a:pPr>
            <a:r>
              <a:rPr lang="en-US" sz="1600" dirty="0">
                <a:latin typeface="Arial" panose="020B0604020202020204" pitchFamily="34" charset="0"/>
                <a:cs typeface="Arial" panose="020B0604020202020204" pitchFamily="34" charset="0"/>
              </a:rPr>
              <a:t>The Lithuania’s Patent Office launched its mediation services in 2024 </a:t>
            </a:r>
            <a:endParaRPr lang="lt-LT" sz="1600" dirty="0">
              <a:latin typeface="Arial" panose="020B0604020202020204" pitchFamily="34" charset="0"/>
              <a:cs typeface="Arial" panose="020B0604020202020204" pitchFamily="34" charset="0"/>
            </a:endParaRPr>
          </a:p>
          <a:p>
            <a:pPr lvl="1" algn="just">
              <a:lnSpc>
                <a:spcPct val="150000"/>
              </a:lnSpc>
              <a:buFont typeface="Wingdings" panose="05000000000000000000" pitchFamily="2" charset="2"/>
              <a:buChar char="§"/>
            </a:pPr>
            <a:r>
              <a:rPr lang="lt-LT" sz="1600" b="1" dirty="0">
                <a:solidFill>
                  <a:srgbClr val="1E4496"/>
                </a:solidFill>
                <a:latin typeface="Arial" panose="020B0604020202020204" pitchFamily="34" charset="0"/>
                <a:cs typeface="Arial" panose="020B0604020202020204" pitchFamily="34" charset="0"/>
              </a:rPr>
              <a:t>Legal </a:t>
            </a:r>
            <a:r>
              <a:rPr lang="lt-LT" sz="1600" b="1" dirty="0" err="1">
                <a:solidFill>
                  <a:srgbClr val="1E4496"/>
                </a:solidFill>
                <a:latin typeface="Arial" panose="020B0604020202020204" pitchFamily="34" charset="0"/>
                <a:cs typeface="Arial" panose="020B0604020202020204" pitchFamily="34" charset="0"/>
              </a:rPr>
              <a:t>basis</a:t>
            </a:r>
            <a:r>
              <a:rPr lang="en-US" sz="1600" dirty="0">
                <a:latin typeface="Arial" panose="020B0604020202020204" pitchFamily="34" charset="0"/>
                <a:cs typeface="Arial" panose="020B0604020202020204" pitchFamily="34" charset="0"/>
              </a:rPr>
              <a:t>: </a:t>
            </a:r>
            <a:r>
              <a:rPr lang="lt-LT" sz="1600" dirty="0">
                <a:latin typeface="Arial" panose="020B0604020202020204" pitchFamily="34" charset="0"/>
                <a:cs typeface="Arial" panose="020B0604020202020204" pitchFamily="34" charset="0"/>
              </a:rPr>
              <a:t>„</a:t>
            </a:r>
            <a:r>
              <a:rPr lang="en-US" sz="1600" b="1" dirty="0">
                <a:solidFill>
                  <a:schemeClr val="tx1">
                    <a:lumMod val="95000"/>
                    <a:lumOff val="5000"/>
                  </a:schemeClr>
                </a:solidFill>
                <a:latin typeface="Arial" panose="020B0604020202020204" pitchFamily="34" charset="0"/>
                <a:cs typeface="Arial" panose="020B0604020202020204" pitchFamily="34" charset="0"/>
              </a:rPr>
              <a:t>Rules of</a:t>
            </a:r>
            <a:r>
              <a:rPr lang="lt-LT" sz="1600" b="1" dirty="0">
                <a:solidFill>
                  <a:schemeClr val="tx1">
                    <a:lumMod val="95000"/>
                    <a:lumOff val="5000"/>
                  </a:schemeClr>
                </a:solidFill>
                <a:latin typeface="Arial" panose="020B0604020202020204" pitchFamily="34" charset="0"/>
                <a:cs typeface="Arial" panose="020B0604020202020204" pitchFamily="34" charset="0"/>
              </a:rPr>
              <a:t> </a:t>
            </a:r>
            <a:r>
              <a:rPr lang="lt-LT" sz="1600" b="1" dirty="0" err="1">
                <a:solidFill>
                  <a:schemeClr val="tx1">
                    <a:lumMod val="95000"/>
                    <a:lumOff val="5000"/>
                  </a:schemeClr>
                </a:solidFill>
                <a:latin typeface="Arial" panose="020B0604020202020204" pitchFamily="34" charset="0"/>
                <a:cs typeface="Arial" panose="020B0604020202020204" pitchFamily="34" charset="0"/>
              </a:rPr>
              <a:t>non-judicial</a:t>
            </a:r>
            <a:r>
              <a:rPr lang="en-US" sz="1600" b="1" dirty="0">
                <a:solidFill>
                  <a:schemeClr val="tx1">
                    <a:lumMod val="95000"/>
                    <a:lumOff val="5000"/>
                  </a:schemeClr>
                </a:solidFill>
                <a:latin typeface="Arial" panose="020B0604020202020204" pitchFamily="34" charset="0"/>
                <a:cs typeface="Arial" panose="020B0604020202020204" pitchFamily="34" charset="0"/>
              </a:rPr>
              <a:t> Mediation at the State Patent Bureau of the Republic of Lithuania</a:t>
            </a:r>
            <a:r>
              <a:rPr lang="lt-LT" sz="1600" b="1" dirty="0">
                <a:solidFill>
                  <a:schemeClr val="tx1">
                    <a:lumMod val="95000"/>
                    <a:lumOff val="5000"/>
                  </a:schemeClr>
                </a:solidFill>
                <a:latin typeface="Arial" panose="020B0604020202020204" pitchFamily="34" charset="0"/>
                <a:cs typeface="Arial" panose="020B0604020202020204" pitchFamily="34" charset="0"/>
              </a:rPr>
              <a:t>“</a:t>
            </a:r>
            <a:endParaRPr lang="en-US" sz="1600" dirty="0">
              <a:solidFill>
                <a:schemeClr val="tx1">
                  <a:lumMod val="95000"/>
                  <a:lumOff val="5000"/>
                </a:schemeClr>
              </a:solidFill>
              <a:latin typeface="Arial" panose="020B0604020202020204" pitchFamily="34" charset="0"/>
              <a:cs typeface="Arial" panose="020B0604020202020204" pitchFamily="34" charset="0"/>
            </a:endParaRPr>
          </a:p>
          <a:p>
            <a:pPr lvl="1" algn="just">
              <a:lnSpc>
                <a:spcPct val="150000"/>
              </a:lnSpc>
              <a:buFont typeface="Wingdings" panose="05000000000000000000" pitchFamily="2" charset="2"/>
              <a:buChar char="§"/>
            </a:pPr>
            <a:r>
              <a:rPr lang="en-US" sz="1600" b="1" dirty="0">
                <a:solidFill>
                  <a:srgbClr val="1E4496"/>
                </a:solidFill>
                <a:latin typeface="Arial" panose="020B0604020202020204" pitchFamily="34" charset="0"/>
                <a:cs typeface="Arial" panose="020B0604020202020204" pitchFamily="34" charset="0"/>
              </a:rPr>
              <a:t>Applicable to disputes involving:</a:t>
            </a:r>
          </a:p>
          <a:p>
            <a:pPr lvl="2" algn="just">
              <a:lnSpc>
                <a:spcPct val="150000"/>
              </a:lnSpc>
              <a:buFont typeface="Courier New" panose="02070309020205020404" pitchFamily="49" charset="0"/>
              <a:buChar char="o"/>
            </a:pPr>
            <a:r>
              <a:rPr lang="en-US" sz="1733" b="1" dirty="0">
                <a:latin typeface="+mj-lt"/>
                <a:cs typeface="Arial" panose="020B0604020202020204" pitchFamily="34" charset="0"/>
              </a:rPr>
              <a:t>Trade mark oppositions</a:t>
            </a:r>
          </a:p>
          <a:p>
            <a:pPr lvl="2" algn="just">
              <a:lnSpc>
                <a:spcPct val="150000"/>
              </a:lnSpc>
              <a:buFont typeface="Courier New" panose="02070309020205020404" pitchFamily="49" charset="0"/>
              <a:buChar char="o"/>
            </a:pPr>
            <a:r>
              <a:rPr lang="en-US" sz="1733" b="1" dirty="0">
                <a:latin typeface="+mj-lt"/>
                <a:cs typeface="Arial" panose="020B0604020202020204" pitchFamily="34" charset="0"/>
              </a:rPr>
              <a:t>Trade mark invalidations</a:t>
            </a:r>
          </a:p>
          <a:p>
            <a:pPr lvl="2" algn="just">
              <a:lnSpc>
                <a:spcPct val="150000"/>
              </a:lnSpc>
              <a:buFont typeface="Courier New" panose="02070309020205020404" pitchFamily="49" charset="0"/>
              <a:buChar char="o"/>
            </a:pPr>
            <a:r>
              <a:rPr lang="en-US" sz="1733" b="1" dirty="0">
                <a:latin typeface="+mj-lt"/>
                <a:cs typeface="Arial" panose="020B0604020202020204" pitchFamily="34" charset="0"/>
              </a:rPr>
              <a:t>Trade mark revocations</a:t>
            </a:r>
            <a:endParaRPr lang="lt-LT" sz="1733" b="1" dirty="0">
              <a:latin typeface="+mj-lt"/>
              <a:cs typeface="Arial" panose="020B0604020202020204" pitchFamily="34" charset="0"/>
            </a:endParaRPr>
          </a:p>
          <a:p>
            <a:pPr lvl="2" algn="just">
              <a:lnSpc>
                <a:spcPct val="150000"/>
              </a:lnSpc>
              <a:buFont typeface="Courier New" panose="02070309020205020404" pitchFamily="49" charset="0"/>
              <a:buChar char="o"/>
            </a:pPr>
            <a:r>
              <a:rPr lang="en-US" sz="1733" b="1" dirty="0">
                <a:cs typeface="Arial" panose="020B0604020202020204" pitchFamily="34" charset="0"/>
              </a:rPr>
              <a:t>Design </a:t>
            </a:r>
            <a:r>
              <a:rPr lang="en-US" sz="1733" b="1" noProof="0" dirty="0">
                <a:cs typeface="Arial" panose="020B0604020202020204" pitchFamily="34" charset="0"/>
              </a:rPr>
              <a:t>oppositions</a:t>
            </a:r>
            <a:endParaRPr lang="en-US" sz="1733" b="1" noProof="0" dirty="0">
              <a:latin typeface="+mj-lt"/>
              <a:cs typeface="Arial" panose="020B0604020202020204" pitchFamily="34" charset="0"/>
            </a:endParaRPr>
          </a:p>
          <a:p>
            <a:pPr lvl="1" algn="just">
              <a:lnSpc>
                <a:spcPct val="150000"/>
              </a:lnSpc>
              <a:buFont typeface="Wingdings" panose="05000000000000000000" pitchFamily="2" charset="2"/>
              <a:buChar char="§"/>
            </a:pPr>
            <a:r>
              <a:rPr lang="en-US" sz="1600" b="1" dirty="0">
                <a:solidFill>
                  <a:srgbClr val="1E4496"/>
                </a:solidFill>
                <a:latin typeface="Arial" panose="020B0604020202020204" pitchFamily="34" charset="0"/>
                <a:cs typeface="Arial" panose="020B0604020202020204" pitchFamily="34" charset="0"/>
              </a:rPr>
              <a:t>Duration of mediation: </a:t>
            </a:r>
            <a:r>
              <a:rPr lang="en-US" sz="1600" dirty="0">
                <a:latin typeface="Arial" panose="020B0604020202020204" pitchFamily="34" charset="0"/>
                <a:cs typeface="Arial" panose="020B0604020202020204" pitchFamily="34" charset="0"/>
              </a:rPr>
              <a:t>2 to 12 months</a:t>
            </a:r>
            <a:endParaRPr lang="lt-LT" sz="1600" dirty="0">
              <a:latin typeface="Arial" panose="020B0604020202020204" pitchFamily="34" charset="0"/>
              <a:cs typeface="Arial" panose="020B0604020202020204" pitchFamily="34" charset="0"/>
            </a:endParaRPr>
          </a:p>
          <a:p>
            <a:pPr lvl="1" algn="just">
              <a:lnSpc>
                <a:spcPct val="150000"/>
              </a:lnSpc>
              <a:buFont typeface="Wingdings" panose="05000000000000000000" pitchFamily="2" charset="2"/>
              <a:buChar char="§"/>
            </a:pPr>
            <a:r>
              <a:rPr lang="en-US" sz="1600" b="1" dirty="0">
                <a:solidFill>
                  <a:srgbClr val="1E4496"/>
                </a:solidFill>
                <a:latin typeface="Arial" panose="020B0604020202020204" pitchFamily="34" charset="0"/>
                <a:cs typeface="Arial" panose="020B0604020202020204" pitchFamily="34" charset="0"/>
              </a:rPr>
              <a:t>F</a:t>
            </a:r>
            <a:r>
              <a:rPr lang="lt-LT" sz="1600" b="1" dirty="0" err="1">
                <a:solidFill>
                  <a:srgbClr val="1E4496"/>
                </a:solidFill>
                <a:latin typeface="Arial" panose="020B0604020202020204" pitchFamily="34" charset="0"/>
                <a:cs typeface="Arial" panose="020B0604020202020204" pitchFamily="34" charset="0"/>
              </a:rPr>
              <a:t>ree</a:t>
            </a:r>
            <a:r>
              <a:rPr lang="lt-LT" sz="1600" b="1" dirty="0">
                <a:solidFill>
                  <a:srgbClr val="1E4496"/>
                </a:solidFill>
                <a:latin typeface="Arial" panose="020B0604020202020204" pitchFamily="34" charset="0"/>
                <a:cs typeface="Arial" panose="020B0604020202020204" pitchFamily="34" charset="0"/>
              </a:rPr>
              <a:t> of </a:t>
            </a:r>
            <a:r>
              <a:rPr lang="lt-LT" sz="1600" b="1" dirty="0" err="1">
                <a:solidFill>
                  <a:srgbClr val="1E4496"/>
                </a:solidFill>
                <a:latin typeface="Arial" panose="020B0604020202020204" pitchFamily="34" charset="0"/>
                <a:cs typeface="Arial" panose="020B0604020202020204" pitchFamily="34" charset="0"/>
              </a:rPr>
              <a:t>charge</a:t>
            </a:r>
            <a:endParaRPr lang="en-US" sz="1600" b="1" dirty="0">
              <a:solidFill>
                <a:srgbClr val="1E4496"/>
              </a:solidFill>
              <a:latin typeface="Arial" panose="020B0604020202020204" pitchFamily="34" charset="0"/>
              <a:cs typeface="Arial" panose="020B0604020202020204" pitchFamily="34" charset="0"/>
            </a:endParaRPr>
          </a:p>
          <a:p>
            <a:pPr lvl="1" algn="just">
              <a:lnSpc>
                <a:spcPct val="150000"/>
              </a:lnSpc>
              <a:buFont typeface="Wingdings" panose="05000000000000000000" pitchFamily="2" charset="2"/>
              <a:buChar char="§"/>
            </a:pPr>
            <a:r>
              <a:rPr lang="en-US" sz="1600" b="1" spc="-60" dirty="0">
                <a:solidFill>
                  <a:srgbClr val="164092"/>
                </a:solidFill>
                <a:latin typeface="Open Sans" panose="020B0606030504020204" pitchFamily="34" charset="0"/>
                <a:cs typeface="Open Sans" panose="020B0606030504020204" pitchFamily="34" charset="0"/>
              </a:rPr>
              <a:t>Voluntary and confidential</a:t>
            </a:r>
            <a:endParaRPr lang="lt-LT" sz="1600" dirty="0">
              <a:latin typeface="Arial" panose="020B0604020202020204" pitchFamily="34" charset="0"/>
              <a:cs typeface="Arial" panose="020B0604020202020204" pitchFamily="34" charset="0"/>
            </a:endParaRPr>
          </a:p>
          <a:p>
            <a:pPr marL="0" indent="0" algn="just">
              <a:lnSpc>
                <a:spcPct val="150000"/>
              </a:lnSpc>
              <a:buNone/>
            </a:pPr>
            <a:endParaRPr lang="lt-LT" sz="16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
            </a:pPr>
            <a:endParaRPr lang="lt-LT" sz="16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
            </a:pPr>
            <a:endParaRPr lang="lt-LT" sz="16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
            </a:pPr>
            <a:endParaRPr lang="lt-LT" sz="16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
            </a:pPr>
            <a:endParaRPr lang="lt-LT" sz="8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
            </a:pPr>
            <a:endParaRPr lang="en-US" sz="800" b="1" dirty="0">
              <a:solidFill>
                <a:srgbClr val="1E4496"/>
              </a:solidFill>
              <a:latin typeface="Arial" panose="020B0604020202020204" pitchFamily="34" charset="0"/>
              <a:cs typeface="Arial" panose="020B0604020202020204" pitchFamily="34" charset="0"/>
            </a:endParaRPr>
          </a:p>
          <a:p>
            <a:pPr marL="0" indent="0">
              <a:buFont typeface="Arial" pitchFamily="34" charset="0"/>
              <a:buNone/>
            </a:pPr>
            <a:endParaRPr lang="lt-LT" sz="1600" dirty="0">
              <a:solidFill>
                <a:srgbClr val="242424"/>
              </a:solidFill>
              <a:latin typeface="Arial" panose="020B0604020202020204" pitchFamily="34" charset="0"/>
              <a:cs typeface="Arial" panose="020B0604020202020204" pitchFamily="34" charset="0"/>
            </a:endParaRPr>
          </a:p>
          <a:p>
            <a:endParaRPr lang="en-US" sz="800" dirty="0"/>
          </a:p>
        </p:txBody>
      </p:sp>
      <p:sp>
        <p:nvSpPr>
          <p:cNvPr id="20" name="Freeform 2">
            <a:extLst>
              <a:ext uri="{FF2B5EF4-FFF2-40B4-BE49-F238E27FC236}">
                <a16:creationId xmlns:a16="http://schemas.microsoft.com/office/drawing/2014/main" id="{C87C581A-DBB3-5976-BF6F-9D7EE1274053}"/>
              </a:ext>
            </a:extLst>
          </p:cNvPr>
          <p:cNvSpPr/>
          <p:nvPr/>
        </p:nvSpPr>
        <p:spPr>
          <a:xfrm rot="5400000">
            <a:off x="10648347" y="712583"/>
            <a:ext cx="2148149" cy="1074075"/>
          </a:xfrm>
          <a:custGeom>
            <a:avLst/>
            <a:gdLst/>
            <a:ahLst/>
            <a:cxnLst/>
            <a:rect l="l" t="t" r="r" b="b"/>
            <a:pathLst>
              <a:path w="3222223" h="1611112">
                <a:moveTo>
                  <a:pt x="0" y="0"/>
                </a:moveTo>
                <a:lnTo>
                  <a:pt x="3222223" y="0"/>
                </a:lnTo>
                <a:lnTo>
                  <a:pt x="3222223" y="1611112"/>
                </a:lnTo>
                <a:lnTo>
                  <a:pt x="0" y="1611112"/>
                </a:lnTo>
                <a:lnTo>
                  <a:pt x="0" y="0"/>
                </a:lnTo>
                <a:close/>
              </a:path>
            </a:pathLst>
          </a:custGeom>
          <a:blipFill>
            <a:blip r:embed="rId5">
              <a:alphaModFix amt="23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8" name="Freeform 2">
            <a:extLst>
              <a:ext uri="{FF2B5EF4-FFF2-40B4-BE49-F238E27FC236}">
                <a16:creationId xmlns:a16="http://schemas.microsoft.com/office/drawing/2014/main" id="{E6083E02-3180-7378-C788-E63035B454E5}"/>
              </a:ext>
            </a:extLst>
          </p:cNvPr>
          <p:cNvSpPr/>
          <p:nvPr/>
        </p:nvSpPr>
        <p:spPr>
          <a:xfrm rot="5400000">
            <a:off x="10965526" y="5634134"/>
            <a:ext cx="2148149" cy="1074075"/>
          </a:xfrm>
          <a:custGeom>
            <a:avLst/>
            <a:gdLst/>
            <a:ahLst/>
            <a:cxnLst/>
            <a:rect l="l" t="t" r="r" b="b"/>
            <a:pathLst>
              <a:path w="3222223" h="1611112">
                <a:moveTo>
                  <a:pt x="0" y="0"/>
                </a:moveTo>
                <a:lnTo>
                  <a:pt x="3222223" y="0"/>
                </a:lnTo>
                <a:lnTo>
                  <a:pt x="3222223" y="1611112"/>
                </a:lnTo>
                <a:lnTo>
                  <a:pt x="0" y="1611112"/>
                </a:lnTo>
                <a:lnTo>
                  <a:pt x="0" y="0"/>
                </a:lnTo>
                <a:close/>
              </a:path>
            </a:pathLst>
          </a:custGeom>
          <a:blipFill>
            <a:blip r:embed="rId5">
              <a:alphaModFix amt="23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4" name="Freeform 16">
            <a:extLst>
              <a:ext uri="{FF2B5EF4-FFF2-40B4-BE49-F238E27FC236}">
                <a16:creationId xmlns:a16="http://schemas.microsoft.com/office/drawing/2014/main" id="{05003338-9918-1EBC-3536-AA979D1FD896}"/>
              </a:ext>
            </a:extLst>
          </p:cNvPr>
          <p:cNvSpPr/>
          <p:nvPr/>
        </p:nvSpPr>
        <p:spPr>
          <a:xfrm>
            <a:off x="469579" y="560917"/>
            <a:ext cx="1906788" cy="896190"/>
          </a:xfrm>
          <a:custGeom>
            <a:avLst/>
            <a:gdLst/>
            <a:ahLst/>
            <a:cxnLst/>
            <a:rect l="l" t="t" r="r" b="b"/>
            <a:pathLst>
              <a:path w="2860182" h="1344285">
                <a:moveTo>
                  <a:pt x="0" y="0"/>
                </a:moveTo>
                <a:lnTo>
                  <a:pt x="2860181" y="0"/>
                </a:lnTo>
                <a:lnTo>
                  <a:pt x="2860181" y="1344285"/>
                </a:lnTo>
                <a:lnTo>
                  <a:pt x="0" y="1344285"/>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5" name="TextBox 11">
            <a:extLst>
              <a:ext uri="{FF2B5EF4-FFF2-40B4-BE49-F238E27FC236}">
                <a16:creationId xmlns:a16="http://schemas.microsoft.com/office/drawing/2014/main" id="{853C7AEE-8B0A-5842-6985-E2BF8BBC20ED}"/>
              </a:ext>
            </a:extLst>
          </p:cNvPr>
          <p:cNvSpPr txBox="1"/>
          <p:nvPr/>
        </p:nvSpPr>
        <p:spPr>
          <a:xfrm>
            <a:off x="2553047" y="637280"/>
            <a:ext cx="7085907" cy="4103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667" b="1" dirty="0">
                <a:solidFill>
                  <a:srgbClr val="1E4496"/>
                </a:solidFill>
                <a:effectLst/>
                <a:latin typeface="Calibri" panose="020F0502020204030204" pitchFamily="34" charset="0"/>
              </a:rPr>
              <a:t>Mediation at the Lithuanian Patent Office</a:t>
            </a:r>
            <a:endParaRPr lang="en-US" sz="1067" b="1" dirty="0">
              <a:solidFill>
                <a:srgbClr val="1E4496"/>
              </a:solidFill>
              <a:latin typeface="Calibri (MS) Bold"/>
              <a:ea typeface="Calibri (MS) Bold"/>
              <a:cs typeface="Calibri (MS) Bold"/>
              <a:sym typeface="Calibri (MS) Bold"/>
            </a:endParaRPr>
          </a:p>
        </p:txBody>
      </p:sp>
      <p:pic>
        <p:nvPicPr>
          <p:cNvPr id="3" name="Paveikslėlis 2">
            <a:extLst>
              <a:ext uri="{FF2B5EF4-FFF2-40B4-BE49-F238E27FC236}">
                <a16:creationId xmlns:a16="http://schemas.microsoft.com/office/drawing/2014/main" id="{A380CDB6-DAF6-3337-812B-59AAD341E1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1544" y="2499240"/>
            <a:ext cx="4704165" cy="2646093"/>
          </a:xfrm>
          <a:prstGeom prst="rect">
            <a:avLst/>
          </a:prstGeom>
        </p:spPr>
      </p:pic>
    </p:spTree>
    <p:extLst>
      <p:ext uri="{BB962C8B-B14F-4D97-AF65-F5344CB8AC3E}">
        <p14:creationId xmlns:p14="http://schemas.microsoft.com/office/powerpoint/2010/main" val="2627451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36956" y="0"/>
            <a:ext cx="18197091" cy="181971"/>
          </a:xfrm>
          <a:custGeom>
            <a:avLst/>
            <a:gdLst/>
            <a:ahLst/>
            <a:cxnLst/>
            <a:rect l="l" t="t" r="r" b="b"/>
            <a:pathLst>
              <a:path w="27295637" h="272956">
                <a:moveTo>
                  <a:pt x="0" y="0"/>
                </a:moveTo>
                <a:lnTo>
                  <a:pt x="27295637" y="0"/>
                </a:lnTo>
                <a:lnTo>
                  <a:pt x="27295637" y="272956"/>
                </a:lnTo>
                <a:lnTo>
                  <a:pt x="0" y="272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9" name="Freeform 9"/>
          <p:cNvSpPr/>
          <p:nvPr/>
        </p:nvSpPr>
        <p:spPr>
          <a:xfrm>
            <a:off x="-4835356" y="6674854"/>
            <a:ext cx="18197091" cy="181971"/>
          </a:xfrm>
          <a:custGeom>
            <a:avLst/>
            <a:gdLst/>
            <a:ahLst/>
            <a:cxnLst/>
            <a:rect l="l" t="t" r="r" b="b"/>
            <a:pathLst>
              <a:path w="27295637" h="272956">
                <a:moveTo>
                  <a:pt x="0" y="0"/>
                </a:moveTo>
                <a:lnTo>
                  <a:pt x="27295637" y="0"/>
                </a:lnTo>
                <a:lnTo>
                  <a:pt x="27295637" y="272956"/>
                </a:lnTo>
                <a:lnTo>
                  <a:pt x="0" y="272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15" name="Content Placeholder 2">
            <a:extLst>
              <a:ext uri="{FF2B5EF4-FFF2-40B4-BE49-F238E27FC236}">
                <a16:creationId xmlns:a16="http://schemas.microsoft.com/office/drawing/2014/main" id="{34DDFB7F-82DD-C16F-EBDD-4615761EDCC5}"/>
              </a:ext>
            </a:extLst>
          </p:cNvPr>
          <p:cNvSpPr txBox="1">
            <a:spLocks/>
          </p:cNvSpPr>
          <p:nvPr/>
        </p:nvSpPr>
        <p:spPr>
          <a:xfrm>
            <a:off x="254000" y="1619643"/>
            <a:ext cx="9652000" cy="3728675"/>
          </a:xfrm>
          <a:prstGeom prst="rect">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gn="just">
              <a:lnSpc>
                <a:spcPct val="150000"/>
              </a:lnSpc>
              <a:buNone/>
            </a:pPr>
            <a:r>
              <a:rPr lang="en-US" sz="2000" b="1" dirty="0">
                <a:solidFill>
                  <a:srgbClr val="1E4496"/>
                </a:solidFill>
                <a:latin typeface="Arial" panose="020B0604020202020204" pitchFamily="34" charset="0"/>
                <a:cs typeface="Arial" panose="020B0604020202020204" pitchFamily="34" charset="0"/>
              </a:rPr>
              <a:t>Requirements for becoming a Mediator</a:t>
            </a:r>
          </a:p>
          <a:p>
            <a:pPr lvl="1" algn="just">
              <a:lnSpc>
                <a:spcPct val="150000"/>
              </a:lnSpc>
              <a:buFont typeface="Wingdings" panose="05000000000000000000" pitchFamily="2" charset="2"/>
              <a:buChar char="§"/>
            </a:pPr>
            <a:r>
              <a:rPr lang="en-US" sz="1733">
                <a:solidFill>
                  <a:schemeClr val="tx1">
                    <a:lumMod val="95000"/>
                    <a:lumOff val="5000"/>
                  </a:schemeClr>
                </a:solidFill>
                <a:latin typeface="Arial" panose="020B0604020202020204" pitchFamily="34" charset="0"/>
                <a:cs typeface="Arial" panose="020B0604020202020204" pitchFamily="34" charset="0"/>
              </a:rPr>
              <a:t>48 </a:t>
            </a:r>
            <a:r>
              <a:rPr lang="en-US" sz="1733" dirty="0">
                <a:solidFill>
                  <a:schemeClr val="tx1">
                    <a:lumMod val="95000"/>
                    <a:lumOff val="5000"/>
                  </a:schemeClr>
                </a:solidFill>
                <a:latin typeface="Arial" panose="020B0604020202020204" pitchFamily="34" charset="0"/>
                <a:cs typeface="Arial" panose="020B0604020202020204" pitchFamily="34" charset="0"/>
              </a:rPr>
              <a:t>hours </a:t>
            </a:r>
            <a:r>
              <a:rPr lang="en-US" sz="1733" dirty="0">
                <a:latin typeface="Arial" panose="020B0604020202020204" pitchFamily="34" charset="0"/>
                <a:cs typeface="Arial" panose="020B0604020202020204" pitchFamily="34" charset="0"/>
              </a:rPr>
              <a:t>of training</a:t>
            </a:r>
            <a:endParaRPr lang="lt-LT" sz="1733" dirty="0">
              <a:latin typeface="Arial" panose="020B0604020202020204" pitchFamily="34" charset="0"/>
              <a:cs typeface="Arial" panose="020B0604020202020204" pitchFamily="34" charset="0"/>
            </a:endParaRPr>
          </a:p>
          <a:p>
            <a:pPr lvl="1" algn="just">
              <a:lnSpc>
                <a:spcPct val="150000"/>
              </a:lnSpc>
              <a:buFont typeface="Wingdings" panose="05000000000000000000" pitchFamily="2" charset="2"/>
              <a:buChar char="§"/>
            </a:pPr>
            <a:r>
              <a:rPr lang="lt-LT" sz="1733" dirty="0">
                <a:solidFill>
                  <a:schemeClr val="tx1">
                    <a:lumMod val="95000"/>
                    <a:lumOff val="5000"/>
                  </a:schemeClr>
                </a:solidFill>
                <a:latin typeface="Arial" panose="020B0604020202020204" pitchFamily="34" charset="0"/>
                <a:cs typeface="Arial" panose="020B0604020202020204" pitchFamily="34" charset="0"/>
              </a:rPr>
              <a:t>T</a:t>
            </a:r>
            <a:r>
              <a:rPr lang="en-US" sz="1733" dirty="0">
                <a:solidFill>
                  <a:schemeClr val="tx1">
                    <a:lumMod val="95000"/>
                    <a:lumOff val="5000"/>
                  </a:schemeClr>
                </a:solidFill>
                <a:latin typeface="Arial" panose="020B0604020202020204" pitchFamily="34" charset="0"/>
                <a:cs typeface="Arial" panose="020B0604020202020204" pitchFamily="34" charset="0"/>
              </a:rPr>
              <a:t>o pass general mediators’ exam</a:t>
            </a:r>
            <a:endParaRPr lang="lt-LT" sz="1733" dirty="0">
              <a:solidFill>
                <a:schemeClr val="tx1">
                  <a:lumMod val="95000"/>
                  <a:lumOff val="5000"/>
                </a:schemeClr>
              </a:solidFill>
              <a:latin typeface="Arial" panose="020B0604020202020204" pitchFamily="34" charset="0"/>
              <a:cs typeface="Arial" panose="020B0604020202020204" pitchFamily="34" charset="0"/>
            </a:endParaRPr>
          </a:p>
          <a:p>
            <a:pPr lvl="1" algn="just">
              <a:lnSpc>
                <a:spcPct val="150000"/>
              </a:lnSpc>
              <a:buFont typeface="Wingdings" panose="05000000000000000000" pitchFamily="2" charset="2"/>
              <a:buChar char="§"/>
            </a:pPr>
            <a:r>
              <a:rPr lang="en-US" sz="1733" dirty="0">
                <a:solidFill>
                  <a:schemeClr val="tx1">
                    <a:lumMod val="95000"/>
                    <a:lumOff val="5000"/>
                  </a:schemeClr>
                </a:solidFill>
                <a:latin typeface="Arial" panose="020B0604020202020204" pitchFamily="34" charset="0"/>
                <a:cs typeface="Arial" panose="020B0604020202020204" pitchFamily="34" charset="0"/>
              </a:rPr>
              <a:t>Inclusion in the list of mediators of the Republic of Lithuania</a:t>
            </a:r>
            <a:endParaRPr lang="lt-LT" sz="1733" dirty="0">
              <a:solidFill>
                <a:schemeClr val="tx1">
                  <a:lumMod val="95000"/>
                  <a:lumOff val="5000"/>
                </a:schemeClr>
              </a:solidFill>
              <a:latin typeface="Arial" panose="020B0604020202020204" pitchFamily="34" charset="0"/>
              <a:cs typeface="Arial" panose="020B0604020202020204" pitchFamily="34" charset="0"/>
            </a:endParaRPr>
          </a:p>
          <a:p>
            <a:pPr lvl="1" algn="just">
              <a:lnSpc>
                <a:spcPct val="150000"/>
              </a:lnSpc>
              <a:buFont typeface="Wingdings" panose="05000000000000000000" pitchFamily="2" charset="2"/>
              <a:buChar char="§"/>
            </a:pPr>
            <a:r>
              <a:rPr lang="lt-LT" sz="1733" dirty="0">
                <a:latin typeface="Arial" panose="020B0604020202020204" pitchFamily="34" charset="0"/>
                <a:cs typeface="Arial" panose="020B0604020202020204" pitchFamily="34" charset="0"/>
              </a:rPr>
              <a:t>Membership</a:t>
            </a:r>
            <a:r>
              <a:rPr lang="en-US" sz="1733" dirty="0">
                <a:latin typeface="Arial" panose="020B0604020202020204" pitchFamily="34" charset="0"/>
                <a:cs typeface="Arial" panose="020B0604020202020204" pitchFamily="34" charset="0"/>
              </a:rPr>
              <a:t> in the Lithuanian Chamber of Mediators</a:t>
            </a:r>
          </a:p>
          <a:p>
            <a:pPr lvl="1" algn="just">
              <a:lnSpc>
                <a:spcPct val="150000"/>
              </a:lnSpc>
              <a:buFont typeface="Wingdings" panose="05000000000000000000" pitchFamily="2" charset="2"/>
              <a:buChar char="§"/>
            </a:pPr>
            <a:r>
              <a:rPr lang="en-US" sz="1733" b="1" dirty="0">
                <a:latin typeface="Arial" panose="020B0604020202020204" pitchFamily="34" charset="0"/>
                <a:cs typeface="Arial" panose="020B0604020202020204" pitchFamily="34" charset="0"/>
              </a:rPr>
              <a:t>There are two mediators in the Patent Office</a:t>
            </a:r>
            <a:endParaRPr lang="lt-LT" sz="1733" b="1" dirty="0">
              <a:latin typeface="Arial" panose="020B0604020202020204" pitchFamily="34" charset="0"/>
              <a:cs typeface="Arial" panose="020B0604020202020204" pitchFamily="34" charset="0"/>
            </a:endParaRPr>
          </a:p>
          <a:p>
            <a:pPr lvl="3" algn="just">
              <a:lnSpc>
                <a:spcPct val="150000"/>
              </a:lnSpc>
              <a:buFont typeface="Wingdings" panose="05000000000000000000" pitchFamily="2" charset="2"/>
              <a:buChar char="§"/>
            </a:pPr>
            <a:r>
              <a:rPr lang="en-US" sz="1733" dirty="0">
                <a:latin typeface="Arial" panose="020B0604020202020204" pitchFamily="34" charset="0"/>
                <a:cs typeface="Arial" panose="020B0604020202020204" pitchFamily="34" charset="0"/>
              </a:rPr>
              <a:t>The parties have a </a:t>
            </a:r>
            <a:r>
              <a:rPr lang="en-US" sz="1733" dirty="0">
                <a:solidFill>
                  <a:schemeClr val="tx1">
                    <a:lumMod val="95000"/>
                    <a:lumOff val="5000"/>
                  </a:schemeClr>
                </a:solidFill>
                <a:latin typeface="Arial" panose="020B0604020202020204" pitchFamily="34" charset="0"/>
                <a:cs typeface="Arial" panose="020B0604020202020204" pitchFamily="34" charset="0"/>
              </a:rPr>
              <a:t>right to choose the mediator</a:t>
            </a:r>
            <a:endParaRPr lang="lt-LT" sz="1733" dirty="0">
              <a:solidFill>
                <a:schemeClr val="tx1">
                  <a:lumMod val="95000"/>
                  <a:lumOff val="5000"/>
                </a:schemeClr>
              </a:solidFill>
              <a:latin typeface="Arial" panose="020B0604020202020204" pitchFamily="34" charset="0"/>
              <a:cs typeface="Arial" panose="020B0604020202020204" pitchFamily="34" charset="0"/>
            </a:endParaRPr>
          </a:p>
          <a:p>
            <a:pPr lvl="3" algn="just">
              <a:lnSpc>
                <a:spcPct val="150000"/>
              </a:lnSpc>
              <a:buFont typeface="Wingdings" panose="05000000000000000000" pitchFamily="2" charset="2"/>
              <a:buChar char="§"/>
            </a:pPr>
            <a:r>
              <a:rPr lang="en-US" sz="1733" dirty="0">
                <a:solidFill>
                  <a:schemeClr val="tx1">
                    <a:lumMod val="95000"/>
                    <a:lumOff val="5000"/>
                  </a:schemeClr>
                </a:solidFill>
                <a:latin typeface="Arial" panose="020B0604020202020204" pitchFamily="34" charset="0"/>
                <a:cs typeface="Arial" panose="020B0604020202020204" pitchFamily="34" charset="0"/>
              </a:rPr>
              <a:t>The mediator is not permitted to later adjudicate the dispute</a:t>
            </a:r>
          </a:p>
          <a:p>
            <a:pPr lvl="3" algn="just">
              <a:lnSpc>
                <a:spcPct val="150000"/>
              </a:lnSpc>
              <a:buFont typeface="Wingdings" panose="05000000000000000000" pitchFamily="2" charset="2"/>
              <a:buChar char="§"/>
            </a:pPr>
            <a:r>
              <a:rPr lang="en-US" sz="1733" dirty="0">
                <a:solidFill>
                  <a:schemeClr val="tx1">
                    <a:lumMod val="95000"/>
                    <a:lumOff val="5000"/>
                  </a:schemeClr>
                </a:solidFill>
                <a:latin typeface="Arial" panose="020B0604020202020204" pitchFamily="34" charset="0"/>
                <a:cs typeface="Arial" panose="020B0604020202020204" pitchFamily="34" charset="0"/>
              </a:rPr>
              <a:t>The parties themselves must draft the settlement agreement</a:t>
            </a:r>
          </a:p>
          <a:p>
            <a:pPr marL="609630" lvl="2" indent="0" algn="just">
              <a:lnSpc>
                <a:spcPct val="150000"/>
              </a:lnSpc>
              <a:buNone/>
            </a:pPr>
            <a:endParaRPr lang="lt-LT" sz="2000" dirty="0">
              <a:solidFill>
                <a:schemeClr val="tx1">
                  <a:lumMod val="95000"/>
                  <a:lumOff val="5000"/>
                </a:schemeClr>
              </a:solidFill>
              <a:latin typeface="+mj-lt"/>
              <a:cs typeface="Arial" panose="020B0604020202020204" pitchFamily="34" charset="0"/>
            </a:endParaRPr>
          </a:p>
          <a:p>
            <a:pPr algn="just">
              <a:lnSpc>
                <a:spcPct val="150000"/>
              </a:lnSpc>
              <a:buFont typeface="Wingdings" panose="05000000000000000000" pitchFamily="2" charset="2"/>
              <a:buChar char="§"/>
            </a:pPr>
            <a:endParaRPr lang="en-US" sz="1867" dirty="0">
              <a:latin typeface="Arial" panose="020B0604020202020204" pitchFamily="34" charset="0"/>
              <a:cs typeface="Arial" panose="020B0604020202020204" pitchFamily="34" charset="0"/>
            </a:endParaRPr>
          </a:p>
        </p:txBody>
      </p:sp>
      <p:sp>
        <p:nvSpPr>
          <p:cNvPr id="16" name="Freeform 13">
            <a:extLst>
              <a:ext uri="{FF2B5EF4-FFF2-40B4-BE49-F238E27FC236}">
                <a16:creationId xmlns:a16="http://schemas.microsoft.com/office/drawing/2014/main" id="{211B79B8-9B4F-E2D1-46E0-439C6EEAD99E}"/>
              </a:ext>
            </a:extLst>
          </p:cNvPr>
          <p:cNvSpPr/>
          <p:nvPr/>
        </p:nvSpPr>
        <p:spPr>
          <a:xfrm>
            <a:off x="4368800" y="5499155"/>
            <a:ext cx="1561694" cy="977845"/>
          </a:xfrm>
          <a:custGeom>
            <a:avLst/>
            <a:gdLst/>
            <a:ahLst/>
            <a:cxnLst/>
            <a:rect l="l" t="t" r="r" b="b"/>
            <a:pathLst>
              <a:path w="4227882" h="2494451">
                <a:moveTo>
                  <a:pt x="0" y="0"/>
                </a:moveTo>
                <a:lnTo>
                  <a:pt x="4227882" y="0"/>
                </a:lnTo>
                <a:lnTo>
                  <a:pt x="4227882" y="2494451"/>
                </a:lnTo>
                <a:lnTo>
                  <a:pt x="0" y="24944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dirty="0"/>
          </a:p>
        </p:txBody>
      </p:sp>
      <p:sp>
        <p:nvSpPr>
          <p:cNvPr id="18" name="Freeform 2">
            <a:extLst>
              <a:ext uri="{FF2B5EF4-FFF2-40B4-BE49-F238E27FC236}">
                <a16:creationId xmlns:a16="http://schemas.microsoft.com/office/drawing/2014/main" id="{80A268D3-D889-5B88-B6DC-74083A364CBD}"/>
              </a:ext>
            </a:extLst>
          </p:cNvPr>
          <p:cNvSpPr/>
          <p:nvPr/>
        </p:nvSpPr>
        <p:spPr>
          <a:xfrm rot="5400000">
            <a:off x="10648347" y="712583"/>
            <a:ext cx="2148149" cy="1074075"/>
          </a:xfrm>
          <a:custGeom>
            <a:avLst/>
            <a:gdLst/>
            <a:ahLst/>
            <a:cxnLst/>
            <a:rect l="l" t="t" r="r" b="b"/>
            <a:pathLst>
              <a:path w="3222223" h="1611112">
                <a:moveTo>
                  <a:pt x="0" y="0"/>
                </a:moveTo>
                <a:lnTo>
                  <a:pt x="3222223" y="0"/>
                </a:lnTo>
                <a:lnTo>
                  <a:pt x="3222223" y="1611112"/>
                </a:lnTo>
                <a:lnTo>
                  <a:pt x="0" y="1611112"/>
                </a:lnTo>
                <a:lnTo>
                  <a:pt x="0" y="0"/>
                </a:lnTo>
                <a:close/>
              </a:path>
            </a:pathLst>
          </a:custGeom>
          <a:blipFill>
            <a:blip r:embed="rId7">
              <a:alphaModFix amt="23000"/>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19" name="Freeform 2">
            <a:extLst>
              <a:ext uri="{FF2B5EF4-FFF2-40B4-BE49-F238E27FC236}">
                <a16:creationId xmlns:a16="http://schemas.microsoft.com/office/drawing/2014/main" id="{8F7BC9FD-DA92-F5E4-152C-16F4150550C0}"/>
              </a:ext>
            </a:extLst>
          </p:cNvPr>
          <p:cNvSpPr/>
          <p:nvPr/>
        </p:nvSpPr>
        <p:spPr>
          <a:xfrm rot="5400000">
            <a:off x="8961829" y="3560371"/>
            <a:ext cx="4343399" cy="2251859"/>
          </a:xfrm>
          <a:custGeom>
            <a:avLst/>
            <a:gdLst/>
            <a:ahLst/>
            <a:cxnLst/>
            <a:rect l="l" t="t" r="r" b="b"/>
            <a:pathLst>
              <a:path w="3222223" h="1611112">
                <a:moveTo>
                  <a:pt x="0" y="0"/>
                </a:moveTo>
                <a:lnTo>
                  <a:pt x="3222223" y="0"/>
                </a:lnTo>
                <a:lnTo>
                  <a:pt x="3222223" y="1611112"/>
                </a:lnTo>
                <a:lnTo>
                  <a:pt x="0" y="1611112"/>
                </a:lnTo>
                <a:lnTo>
                  <a:pt x="0" y="0"/>
                </a:lnTo>
                <a:close/>
              </a:path>
            </a:pathLst>
          </a:custGeom>
          <a:blipFill>
            <a:blip r:embed="rId7">
              <a:alphaModFix amt="23000"/>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4" name="Freeform 16">
            <a:extLst>
              <a:ext uri="{FF2B5EF4-FFF2-40B4-BE49-F238E27FC236}">
                <a16:creationId xmlns:a16="http://schemas.microsoft.com/office/drawing/2014/main" id="{4B062A70-CA5E-3C78-EFC2-24C36B23C2AB}"/>
              </a:ext>
            </a:extLst>
          </p:cNvPr>
          <p:cNvSpPr/>
          <p:nvPr/>
        </p:nvSpPr>
        <p:spPr>
          <a:xfrm>
            <a:off x="469579" y="560917"/>
            <a:ext cx="1906788" cy="896190"/>
          </a:xfrm>
          <a:custGeom>
            <a:avLst/>
            <a:gdLst/>
            <a:ahLst/>
            <a:cxnLst/>
            <a:rect l="l" t="t" r="r" b="b"/>
            <a:pathLst>
              <a:path w="2860182" h="1344285">
                <a:moveTo>
                  <a:pt x="0" y="0"/>
                </a:moveTo>
                <a:lnTo>
                  <a:pt x="2860181" y="0"/>
                </a:lnTo>
                <a:lnTo>
                  <a:pt x="2860181" y="1344285"/>
                </a:lnTo>
                <a:lnTo>
                  <a:pt x="0" y="1344285"/>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6" name="TextBox 11">
            <a:extLst>
              <a:ext uri="{FF2B5EF4-FFF2-40B4-BE49-F238E27FC236}">
                <a16:creationId xmlns:a16="http://schemas.microsoft.com/office/drawing/2014/main" id="{E24A6D06-961D-8561-6A5E-D9E5368A10BD}"/>
              </a:ext>
            </a:extLst>
          </p:cNvPr>
          <p:cNvSpPr txBox="1"/>
          <p:nvPr/>
        </p:nvSpPr>
        <p:spPr>
          <a:xfrm>
            <a:off x="2553047" y="637280"/>
            <a:ext cx="7085907" cy="4103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667" b="1" dirty="0">
                <a:solidFill>
                  <a:srgbClr val="1E4496"/>
                </a:solidFill>
                <a:effectLst/>
                <a:latin typeface="Calibri" panose="020F0502020204030204" pitchFamily="34" charset="0"/>
              </a:rPr>
              <a:t>Mediation at the Lithuanian Patent Office</a:t>
            </a:r>
            <a:endParaRPr lang="en-US" sz="1067" b="1" dirty="0">
              <a:solidFill>
                <a:srgbClr val="1E4496"/>
              </a:solidFill>
              <a:latin typeface="Calibri (MS) Bold"/>
              <a:ea typeface="Calibri (MS) Bold"/>
              <a:cs typeface="Calibri (MS) Bold"/>
              <a:sym typeface="Calibri (MS) Bold"/>
            </a:endParaRPr>
          </a:p>
        </p:txBody>
      </p:sp>
    </p:spTree>
    <p:extLst>
      <p:ext uri="{BB962C8B-B14F-4D97-AF65-F5344CB8AC3E}">
        <p14:creationId xmlns:p14="http://schemas.microsoft.com/office/powerpoint/2010/main" val="1734536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26DBE48D-FC1B-F65F-02B6-FF3E8C136492}"/>
              </a:ext>
            </a:extLst>
          </p:cNvPr>
          <p:cNvSpPr txBox="1">
            <a:spLocks/>
          </p:cNvSpPr>
          <p:nvPr/>
        </p:nvSpPr>
        <p:spPr>
          <a:xfrm>
            <a:off x="810383" y="2440330"/>
            <a:ext cx="7795278" cy="988670"/>
          </a:xfrm>
          <a:prstGeom prst="rect">
            <a:avLst/>
          </a:prstGeom>
          <a:noFill/>
        </p:spPr>
        <p:txBody>
          <a:bodyPr anchor="b">
            <a:noAutofit/>
          </a:bodyPr>
          <a:lstStyle>
            <a:lvl1pPr algn="l" defTabSz="457200" rtl="0" eaLnBrk="1" latinLnBrk="0" hangingPunct="1">
              <a:spcBef>
                <a:spcPct val="0"/>
              </a:spcBef>
              <a:buNone/>
              <a:defRPr sz="1600" b="1" kern="1200" spc="-70" baseline="0">
                <a:solidFill>
                  <a:schemeClr val="bg1"/>
                </a:solidFill>
                <a:latin typeface="+mj-lt"/>
                <a:ea typeface="+mj-ea"/>
                <a:cs typeface="+mj-cs"/>
              </a:defRPr>
            </a:lvl1pPr>
          </a:lstStyle>
          <a:p>
            <a:pPr>
              <a:tabLst>
                <a:tab pos="57150" algn="l"/>
              </a:tabLst>
            </a:pPr>
            <a:r>
              <a:rPr lang="en-GB" sz="4000" spc="-150" dirty="0">
                <a:solidFill>
                  <a:srgbClr val="024DA1"/>
                </a:solidFill>
                <a:latin typeface="Arial" panose="020B0604020202020204"/>
                <a:ea typeface="Open Sans Semibold" panose="020B0706030804020204" pitchFamily="34" charset="0"/>
                <a:cs typeface="Arial"/>
              </a:rPr>
              <a:t>EUIPO Mediation Centre</a:t>
            </a:r>
          </a:p>
          <a:p>
            <a:pPr>
              <a:tabLst>
                <a:tab pos="57150" algn="l"/>
              </a:tabLst>
            </a:pPr>
            <a:r>
              <a:rPr lang="en-US" sz="4000" spc="-150" dirty="0">
                <a:solidFill>
                  <a:srgbClr val="024DA1"/>
                </a:solidFill>
                <a:latin typeface="Arial"/>
                <a:ea typeface="Open Sans Semibold" panose="020B0706030804020204" pitchFamily="34" charset="0"/>
                <a:cs typeface="Arial"/>
              </a:rPr>
              <a:t>Integrated IP dispute resolution </a:t>
            </a:r>
          </a:p>
        </p:txBody>
      </p:sp>
      <p:sp>
        <p:nvSpPr>
          <p:cNvPr id="7" name="TextBox 6">
            <a:extLst>
              <a:ext uri="{FF2B5EF4-FFF2-40B4-BE49-F238E27FC236}">
                <a16:creationId xmlns:a16="http://schemas.microsoft.com/office/drawing/2014/main" id="{8383D161-77AD-919A-0870-05F1DCDE8814}"/>
              </a:ext>
            </a:extLst>
          </p:cNvPr>
          <p:cNvSpPr txBox="1"/>
          <p:nvPr/>
        </p:nvSpPr>
        <p:spPr>
          <a:xfrm>
            <a:off x="810383" y="3988404"/>
            <a:ext cx="6117220" cy="892552"/>
          </a:xfrm>
          <a:prstGeom prst="rect">
            <a:avLst/>
          </a:prstGeom>
          <a:noFill/>
        </p:spPr>
        <p:txBody>
          <a:bodyPr wrap="square">
            <a:spAutoFit/>
          </a:bodyPr>
          <a:lstStyle/>
          <a:p>
            <a:r>
              <a:rPr lang="en-GB" sz="2800" b="1" spc="-80" dirty="0">
                <a:solidFill>
                  <a:schemeClr val="tx2"/>
                </a:solidFill>
                <a:latin typeface="Arial"/>
                <a:ea typeface="Open Sans Light" panose="020B0306030504020204" pitchFamily="34" charset="0"/>
                <a:cs typeface="Arial"/>
              </a:rPr>
              <a:t>Karin Kuhl</a:t>
            </a:r>
          </a:p>
          <a:p>
            <a:r>
              <a:rPr lang="en-GB" sz="2400" spc="-80" dirty="0">
                <a:solidFill>
                  <a:schemeClr val="tx2"/>
                </a:solidFill>
                <a:latin typeface="Arial"/>
                <a:ea typeface="Open Sans Light" panose="020B0306030504020204" pitchFamily="34" charset="0"/>
                <a:cs typeface="Arial"/>
              </a:rPr>
              <a:t>Director – EUIPO Mediation Centre</a:t>
            </a:r>
          </a:p>
        </p:txBody>
      </p:sp>
      <p:pic>
        <p:nvPicPr>
          <p:cNvPr id="1026" name="Picture 2">
            <a:extLst>
              <a:ext uri="{FF2B5EF4-FFF2-40B4-BE49-F238E27FC236}">
                <a16:creationId xmlns:a16="http://schemas.microsoft.com/office/drawing/2014/main" id="{6FA4C2A1-3A8B-7FA7-D00B-77A98DDB6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661" y="5238107"/>
            <a:ext cx="24193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9565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A4006-B0BA-CCF2-56B5-BE0BDFDB92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FD0748F-8602-97ED-15EC-3E417581DF9C}"/>
              </a:ext>
            </a:extLst>
          </p:cNvPr>
          <p:cNvSpPr/>
          <p:nvPr/>
        </p:nvSpPr>
        <p:spPr>
          <a:xfrm>
            <a:off x="-4936956" y="0"/>
            <a:ext cx="18197091" cy="181971"/>
          </a:xfrm>
          <a:custGeom>
            <a:avLst/>
            <a:gdLst/>
            <a:ahLst/>
            <a:cxnLst/>
            <a:rect l="l" t="t" r="r" b="b"/>
            <a:pathLst>
              <a:path w="27295637" h="272956">
                <a:moveTo>
                  <a:pt x="0" y="0"/>
                </a:moveTo>
                <a:lnTo>
                  <a:pt x="27295637" y="0"/>
                </a:lnTo>
                <a:lnTo>
                  <a:pt x="27295637" y="272956"/>
                </a:lnTo>
                <a:lnTo>
                  <a:pt x="0" y="272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9" name="Freeform 9">
            <a:extLst>
              <a:ext uri="{FF2B5EF4-FFF2-40B4-BE49-F238E27FC236}">
                <a16:creationId xmlns:a16="http://schemas.microsoft.com/office/drawing/2014/main" id="{DE72FB57-B8FA-2337-0170-91C016D5307B}"/>
              </a:ext>
            </a:extLst>
          </p:cNvPr>
          <p:cNvSpPr/>
          <p:nvPr/>
        </p:nvSpPr>
        <p:spPr>
          <a:xfrm>
            <a:off x="-4835356" y="6674854"/>
            <a:ext cx="18197091" cy="181971"/>
          </a:xfrm>
          <a:custGeom>
            <a:avLst/>
            <a:gdLst/>
            <a:ahLst/>
            <a:cxnLst/>
            <a:rect l="l" t="t" r="r" b="b"/>
            <a:pathLst>
              <a:path w="27295637" h="272956">
                <a:moveTo>
                  <a:pt x="0" y="0"/>
                </a:moveTo>
                <a:lnTo>
                  <a:pt x="27295637" y="0"/>
                </a:lnTo>
                <a:lnTo>
                  <a:pt x="27295637" y="272956"/>
                </a:lnTo>
                <a:lnTo>
                  <a:pt x="0" y="272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11" name="TextBox 11">
            <a:extLst>
              <a:ext uri="{FF2B5EF4-FFF2-40B4-BE49-F238E27FC236}">
                <a16:creationId xmlns:a16="http://schemas.microsoft.com/office/drawing/2014/main" id="{8CCB5561-1466-CD53-E79F-4F16241DC543}"/>
              </a:ext>
            </a:extLst>
          </p:cNvPr>
          <p:cNvSpPr txBox="1"/>
          <p:nvPr/>
        </p:nvSpPr>
        <p:spPr>
          <a:xfrm>
            <a:off x="3251200" y="537133"/>
            <a:ext cx="5513345" cy="13542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933" b="1" dirty="0">
                <a:solidFill>
                  <a:srgbClr val="1E4496"/>
                </a:solidFill>
                <a:latin typeface="Calibri (MS) Bold"/>
                <a:ea typeface="Calibri (MS) Bold"/>
                <a:cs typeface="Calibri (MS) Bold"/>
                <a:sym typeface="Calibri (MS) Bold"/>
              </a:rPr>
              <a:t>The mediation process is implemented in the BackOffice trade mark system</a:t>
            </a:r>
            <a:endParaRPr lang="en-US" sz="800" b="1" dirty="0">
              <a:solidFill>
                <a:srgbClr val="1E4496"/>
              </a:solidFill>
              <a:latin typeface="Calibri (MS) Bold"/>
              <a:ea typeface="Calibri (MS) Bold"/>
              <a:cs typeface="Calibri (MS) Bold"/>
              <a:sym typeface="Calibri (MS) Bold"/>
            </a:endParaRPr>
          </a:p>
        </p:txBody>
      </p:sp>
      <p:sp>
        <p:nvSpPr>
          <p:cNvPr id="20" name="Freeform 2">
            <a:extLst>
              <a:ext uri="{FF2B5EF4-FFF2-40B4-BE49-F238E27FC236}">
                <a16:creationId xmlns:a16="http://schemas.microsoft.com/office/drawing/2014/main" id="{F131A243-CF46-6819-E28F-DF00D9895CF1}"/>
              </a:ext>
            </a:extLst>
          </p:cNvPr>
          <p:cNvSpPr/>
          <p:nvPr/>
        </p:nvSpPr>
        <p:spPr>
          <a:xfrm rot="5400000">
            <a:off x="10648347" y="712583"/>
            <a:ext cx="2148149" cy="1074075"/>
          </a:xfrm>
          <a:custGeom>
            <a:avLst/>
            <a:gdLst/>
            <a:ahLst/>
            <a:cxnLst/>
            <a:rect l="l" t="t" r="r" b="b"/>
            <a:pathLst>
              <a:path w="3222223" h="1611112">
                <a:moveTo>
                  <a:pt x="0" y="0"/>
                </a:moveTo>
                <a:lnTo>
                  <a:pt x="3222223" y="0"/>
                </a:lnTo>
                <a:lnTo>
                  <a:pt x="3222223" y="1611112"/>
                </a:lnTo>
                <a:lnTo>
                  <a:pt x="0" y="1611112"/>
                </a:lnTo>
                <a:lnTo>
                  <a:pt x="0" y="0"/>
                </a:lnTo>
                <a:close/>
              </a:path>
            </a:pathLst>
          </a:custGeom>
          <a:blipFill>
            <a:blip r:embed="rId5">
              <a:alphaModFix amt="23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21" name="Freeform 2">
            <a:extLst>
              <a:ext uri="{FF2B5EF4-FFF2-40B4-BE49-F238E27FC236}">
                <a16:creationId xmlns:a16="http://schemas.microsoft.com/office/drawing/2014/main" id="{177C392D-6524-0F13-3CEB-104EC5E65CBA}"/>
              </a:ext>
            </a:extLst>
          </p:cNvPr>
          <p:cNvSpPr/>
          <p:nvPr/>
        </p:nvSpPr>
        <p:spPr>
          <a:xfrm rot="5400000">
            <a:off x="9013684" y="3712770"/>
            <a:ext cx="4343399" cy="2251859"/>
          </a:xfrm>
          <a:custGeom>
            <a:avLst/>
            <a:gdLst/>
            <a:ahLst/>
            <a:cxnLst/>
            <a:rect l="l" t="t" r="r" b="b"/>
            <a:pathLst>
              <a:path w="3222223" h="1611112">
                <a:moveTo>
                  <a:pt x="0" y="0"/>
                </a:moveTo>
                <a:lnTo>
                  <a:pt x="3222223" y="0"/>
                </a:lnTo>
                <a:lnTo>
                  <a:pt x="3222223" y="1611112"/>
                </a:lnTo>
                <a:lnTo>
                  <a:pt x="0" y="1611112"/>
                </a:lnTo>
                <a:lnTo>
                  <a:pt x="0" y="0"/>
                </a:lnTo>
                <a:close/>
              </a:path>
            </a:pathLst>
          </a:custGeom>
          <a:blipFill>
            <a:blip r:embed="rId5">
              <a:alphaModFix amt="23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pic>
        <p:nvPicPr>
          <p:cNvPr id="8" name="Picture 4">
            <a:extLst>
              <a:ext uri="{FF2B5EF4-FFF2-40B4-BE49-F238E27FC236}">
                <a16:creationId xmlns:a16="http://schemas.microsoft.com/office/drawing/2014/main" id="{98957456-A881-7884-6AEC-40A1D725910E}"/>
              </a:ext>
            </a:extLst>
          </p:cNvPr>
          <p:cNvPicPr>
            <a:picLocks noChangeAspect="1"/>
          </p:cNvPicPr>
          <p:nvPr/>
        </p:nvPicPr>
        <p:blipFill>
          <a:blip r:embed="rId7"/>
          <a:stretch>
            <a:fillRect/>
          </a:stretch>
        </p:blipFill>
        <p:spPr>
          <a:xfrm>
            <a:off x="0" y="2920469"/>
            <a:ext cx="5738865" cy="2337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6">
            <a:extLst>
              <a:ext uri="{FF2B5EF4-FFF2-40B4-BE49-F238E27FC236}">
                <a16:creationId xmlns:a16="http://schemas.microsoft.com/office/drawing/2014/main" id="{C6760B73-FF48-7AC1-37D1-52B7F2C9CFA0}"/>
              </a:ext>
            </a:extLst>
          </p:cNvPr>
          <p:cNvPicPr>
            <a:picLocks noChangeAspect="1"/>
          </p:cNvPicPr>
          <p:nvPr/>
        </p:nvPicPr>
        <p:blipFill>
          <a:blip r:embed="rId8"/>
          <a:stretch>
            <a:fillRect/>
          </a:stretch>
        </p:blipFill>
        <p:spPr>
          <a:xfrm>
            <a:off x="5827693" y="2920469"/>
            <a:ext cx="6364307" cy="2337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reeform 16">
            <a:extLst>
              <a:ext uri="{FF2B5EF4-FFF2-40B4-BE49-F238E27FC236}">
                <a16:creationId xmlns:a16="http://schemas.microsoft.com/office/drawing/2014/main" id="{42928D75-57ED-B456-8613-1EB4DFEE37D1}"/>
              </a:ext>
            </a:extLst>
          </p:cNvPr>
          <p:cNvSpPr/>
          <p:nvPr/>
        </p:nvSpPr>
        <p:spPr>
          <a:xfrm>
            <a:off x="469579" y="560917"/>
            <a:ext cx="1906788" cy="896190"/>
          </a:xfrm>
          <a:custGeom>
            <a:avLst/>
            <a:gdLst/>
            <a:ahLst/>
            <a:cxnLst/>
            <a:rect l="l" t="t" r="r" b="b"/>
            <a:pathLst>
              <a:path w="2860182" h="1344285">
                <a:moveTo>
                  <a:pt x="0" y="0"/>
                </a:moveTo>
                <a:lnTo>
                  <a:pt x="2860181" y="0"/>
                </a:lnTo>
                <a:lnTo>
                  <a:pt x="2860181" y="1344285"/>
                </a:lnTo>
                <a:lnTo>
                  <a:pt x="0" y="1344285"/>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3" name="TextBox 11">
            <a:extLst>
              <a:ext uri="{FF2B5EF4-FFF2-40B4-BE49-F238E27FC236}">
                <a16:creationId xmlns:a16="http://schemas.microsoft.com/office/drawing/2014/main" id="{14B50F4C-09B8-274F-352F-D93C9857382F}"/>
              </a:ext>
            </a:extLst>
          </p:cNvPr>
          <p:cNvSpPr txBox="1"/>
          <p:nvPr/>
        </p:nvSpPr>
        <p:spPr>
          <a:xfrm>
            <a:off x="338168" y="5576477"/>
            <a:ext cx="9161432" cy="55399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81019" indent="-381019" algn="just">
              <a:buFont typeface="Wingdings" panose="05000000000000000000" pitchFamily="2" charset="2"/>
              <a:buChar char="§"/>
            </a:pPr>
            <a:r>
              <a:rPr lang="en-US" sz="1867" b="1" dirty="0">
                <a:solidFill>
                  <a:srgbClr val="1E4496"/>
                </a:solidFill>
                <a:latin typeface="Calibri (MS) Bold"/>
                <a:ea typeface="Calibri (MS) Bold"/>
                <a:cs typeface="Calibri (MS) Bold"/>
                <a:sym typeface="Calibri (MS) Bold"/>
              </a:rPr>
              <a:t>Plan 2025:</a:t>
            </a:r>
            <a:endParaRPr lang="lt-LT" sz="1867" b="1" dirty="0">
              <a:solidFill>
                <a:srgbClr val="1E4496"/>
              </a:solidFill>
              <a:latin typeface="Calibri (MS) Bold"/>
              <a:ea typeface="Calibri (MS) Bold"/>
              <a:cs typeface="Calibri (MS) Bold"/>
              <a:sym typeface="Calibri (MS) Bold"/>
            </a:endParaRPr>
          </a:p>
          <a:p>
            <a:pPr marL="685834" lvl="1" indent="-381019" algn="just">
              <a:buFont typeface="Courier New" panose="02070309020205020404" pitchFamily="49" charset="0"/>
              <a:buChar char="o"/>
            </a:pPr>
            <a:r>
              <a:rPr lang="en-US" sz="1733" dirty="0">
                <a:ea typeface="Calibri (MS) Bold"/>
                <a:cs typeface="Calibri (MS) Bold"/>
                <a:sym typeface="Calibri (MS) Bold"/>
              </a:rPr>
              <a:t>Implementation of the mediation process in the design database in the BackOffice</a:t>
            </a:r>
          </a:p>
        </p:txBody>
      </p:sp>
    </p:spTree>
    <p:extLst>
      <p:ext uri="{BB962C8B-B14F-4D97-AF65-F5344CB8AC3E}">
        <p14:creationId xmlns:p14="http://schemas.microsoft.com/office/powerpoint/2010/main" val="3116698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54BD5-B15A-DBA6-FC1D-FC50014DA66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BCB0951-F16D-03AF-F4C2-300FD4D6A038}"/>
              </a:ext>
            </a:extLst>
          </p:cNvPr>
          <p:cNvSpPr/>
          <p:nvPr/>
        </p:nvSpPr>
        <p:spPr>
          <a:xfrm>
            <a:off x="-4936956" y="0"/>
            <a:ext cx="18197091" cy="181971"/>
          </a:xfrm>
          <a:custGeom>
            <a:avLst/>
            <a:gdLst/>
            <a:ahLst/>
            <a:cxnLst/>
            <a:rect l="l" t="t" r="r" b="b"/>
            <a:pathLst>
              <a:path w="27295637" h="272956">
                <a:moveTo>
                  <a:pt x="0" y="0"/>
                </a:moveTo>
                <a:lnTo>
                  <a:pt x="27295637" y="0"/>
                </a:lnTo>
                <a:lnTo>
                  <a:pt x="27295637" y="272956"/>
                </a:lnTo>
                <a:lnTo>
                  <a:pt x="0" y="272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9" name="Freeform 9">
            <a:extLst>
              <a:ext uri="{FF2B5EF4-FFF2-40B4-BE49-F238E27FC236}">
                <a16:creationId xmlns:a16="http://schemas.microsoft.com/office/drawing/2014/main" id="{8A30EB20-5AB3-5EB2-5073-9D4C4DB7542E}"/>
              </a:ext>
            </a:extLst>
          </p:cNvPr>
          <p:cNvSpPr/>
          <p:nvPr/>
        </p:nvSpPr>
        <p:spPr>
          <a:xfrm>
            <a:off x="-4835356" y="6674854"/>
            <a:ext cx="18197091" cy="181971"/>
          </a:xfrm>
          <a:custGeom>
            <a:avLst/>
            <a:gdLst/>
            <a:ahLst/>
            <a:cxnLst/>
            <a:rect l="l" t="t" r="r" b="b"/>
            <a:pathLst>
              <a:path w="27295637" h="272956">
                <a:moveTo>
                  <a:pt x="0" y="0"/>
                </a:moveTo>
                <a:lnTo>
                  <a:pt x="27295637" y="0"/>
                </a:lnTo>
                <a:lnTo>
                  <a:pt x="27295637" y="272956"/>
                </a:lnTo>
                <a:lnTo>
                  <a:pt x="0" y="272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10" name="Content Placeholder 2">
            <a:extLst>
              <a:ext uri="{FF2B5EF4-FFF2-40B4-BE49-F238E27FC236}">
                <a16:creationId xmlns:a16="http://schemas.microsoft.com/office/drawing/2014/main" id="{95BD3459-42D9-D016-50BF-E5ACBE23F21E}"/>
              </a:ext>
            </a:extLst>
          </p:cNvPr>
          <p:cNvSpPr txBox="1">
            <a:spLocks/>
          </p:cNvSpPr>
          <p:nvPr/>
        </p:nvSpPr>
        <p:spPr>
          <a:xfrm>
            <a:off x="420555" y="1836053"/>
            <a:ext cx="6285045" cy="4082147"/>
          </a:xfrm>
          <a:prstGeom prst="rect">
            <a:avLst/>
          </a:prstGeom>
          <a:solidFill>
            <a:schemeClr val="tx2">
              <a:lumMod val="40000"/>
              <a:lumOff val="60000"/>
              <a:alpha val="5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a:normAutofit fontScale="77500" lnSpcReduction="20000"/>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nSpc>
                <a:spcPct val="170000"/>
              </a:lnSpc>
              <a:buNone/>
            </a:pPr>
            <a:r>
              <a:rPr lang="en-US" sz="2933" b="1" dirty="0">
                <a:solidFill>
                  <a:srgbClr val="1E4496"/>
                </a:solidFill>
                <a:latin typeface="Arial" panose="020B0604020202020204" pitchFamily="34" charset="0"/>
                <a:cs typeface="Arial" panose="020B0604020202020204" pitchFamily="34" charset="0"/>
              </a:rPr>
              <a:t>From 2024 to 2025:</a:t>
            </a:r>
            <a:endParaRPr lang="lt-LT" sz="2933" b="1" dirty="0">
              <a:solidFill>
                <a:srgbClr val="1E4496"/>
              </a:solidFill>
              <a:latin typeface="Arial" panose="020B0604020202020204" pitchFamily="34" charset="0"/>
              <a:cs typeface="Arial" panose="020B0604020202020204" pitchFamily="34" charset="0"/>
            </a:endParaRPr>
          </a:p>
          <a:p>
            <a:pPr>
              <a:lnSpc>
                <a:spcPct val="170000"/>
              </a:lnSpc>
              <a:buFont typeface="Wingdings" panose="05000000000000000000" pitchFamily="2" charset="2"/>
              <a:buChar char="§"/>
            </a:pPr>
            <a:r>
              <a:rPr lang="en-US" sz="2200" b="1" dirty="0">
                <a:latin typeface="Arial" panose="020B0604020202020204" pitchFamily="34" charset="0"/>
                <a:cs typeface="Arial" panose="020B0604020202020204" pitchFamily="34" charset="0"/>
              </a:rPr>
              <a:t>8</a:t>
            </a:r>
            <a:r>
              <a:rPr lang="lt-LT" sz="2200" b="1" dirty="0">
                <a:latin typeface="Arial" panose="020B0604020202020204" pitchFamily="34" charset="0"/>
                <a:cs typeface="Arial" panose="020B0604020202020204" pitchFamily="34" charset="0"/>
              </a:rPr>
              <a:t>1</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mediation proposals were sent to the parties</a:t>
            </a:r>
          </a:p>
          <a:p>
            <a:pPr>
              <a:lnSpc>
                <a:spcPct val="170000"/>
              </a:lnSpc>
              <a:buFont typeface="Wingdings" panose="05000000000000000000" pitchFamily="2" charset="2"/>
              <a:buChar char="§"/>
            </a:pPr>
            <a:r>
              <a:rPr lang="en-US" sz="2200" b="1" dirty="0">
                <a:latin typeface="Arial" panose="020B0604020202020204" pitchFamily="34" charset="0"/>
                <a:cs typeface="Arial" panose="020B0604020202020204" pitchFamily="34" charset="0"/>
              </a:rPr>
              <a:t>In 2</a:t>
            </a:r>
            <a:r>
              <a:rPr lang="lt-LT" sz="2200" b="1" dirty="0">
                <a:latin typeface="Arial" panose="020B0604020202020204" pitchFamily="34" charset="0"/>
                <a:cs typeface="Arial" panose="020B0604020202020204" pitchFamily="34" charset="0"/>
              </a:rPr>
              <a:t>5</a:t>
            </a:r>
            <a:r>
              <a:rPr lang="en-US" sz="2200" b="1" dirty="0">
                <a:latin typeface="Arial" panose="020B0604020202020204" pitchFamily="34" charset="0"/>
                <a:cs typeface="Arial" panose="020B0604020202020204" pitchFamily="34" charset="0"/>
              </a:rPr>
              <a:t> cases, </a:t>
            </a:r>
            <a:r>
              <a:rPr lang="en-US" sz="2200" dirty="0">
                <a:latin typeface="Arial" panose="020B0604020202020204" pitchFamily="34" charset="0"/>
                <a:cs typeface="Arial" panose="020B0604020202020204" pitchFamily="34" charset="0"/>
              </a:rPr>
              <a:t>the proposals were accepted by both parties or the parties themselves initiated mediation. Of these:</a:t>
            </a:r>
          </a:p>
          <a:p>
            <a:pPr lvl="1">
              <a:lnSpc>
                <a:spcPct val="170000"/>
              </a:lnSpc>
              <a:buFont typeface="Wingdings" panose="05000000000000000000" pitchFamily="2" charset="2"/>
              <a:buChar char="§"/>
            </a:pPr>
            <a:r>
              <a:rPr lang="en-US" sz="1933" b="1" dirty="0">
                <a:latin typeface="Arial" panose="020B0604020202020204" pitchFamily="34" charset="0"/>
                <a:cs typeface="Arial" panose="020B0604020202020204" pitchFamily="34" charset="0"/>
              </a:rPr>
              <a:t>15 mediations </a:t>
            </a:r>
            <a:r>
              <a:rPr lang="en-US" sz="1933" dirty="0">
                <a:latin typeface="Arial" panose="020B0604020202020204" pitchFamily="34" charset="0"/>
                <a:cs typeface="Arial" panose="020B0604020202020204" pitchFamily="34" charset="0"/>
              </a:rPr>
              <a:t>were successfully completed</a:t>
            </a:r>
            <a:endParaRPr lang="lt-LT" sz="1933" dirty="0">
              <a:latin typeface="Arial" panose="020B0604020202020204" pitchFamily="34" charset="0"/>
              <a:cs typeface="Arial" panose="020B0604020202020204" pitchFamily="34" charset="0"/>
            </a:endParaRPr>
          </a:p>
          <a:p>
            <a:pPr lvl="1">
              <a:lnSpc>
                <a:spcPct val="170000"/>
              </a:lnSpc>
              <a:buFont typeface="Wingdings" panose="05000000000000000000" pitchFamily="2" charset="2"/>
              <a:buChar char="§"/>
            </a:pPr>
            <a:r>
              <a:rPr lang="en-US" sz="1933" b="1" dirty="0">
                <a:latin typeface="Arial" panose="020B0604020202020204" pitchFamily="34" charset="0"/>
                <a:cs typeface="Arial" panose="020B0604020202020204" pitchFamily="34" charset="0"/>
              </a:rPr>
              <a:t>4 mediations</a:t>
            </a:r>
            <a:r>
              <a:rPr lang="en-US" sz="1933" dirty="0">
                <a:latin typeface="Arial" panose="020B0604020202020204" pitchFamily="34" charset="0"/>
                <a:cs typeface="Arial" panose="020B0604020202020204" pitchFamily="34" charset="0"/>
              </a:rPr>
              <a:t> did not result in a peaceful agreement</a:t>
            </a:r>
          </a:p>
          <a:p>
            <a:pPr lvl="1">
              <a:lnSpc>
                <a:spcPct val="170000"/>
              </a:lnSpc>
              <a:buFont typeface="Wingdings" panose="05000000000000000000" pitchFamily="2" charset="2"/>
              <a:buChar char="§"/>
            </a:pPr>
            <a:r>
              <a:rPr lang="lt-LT" sz="1933" b="1" dirty="0">
                <a:latin typeface="Arial" panose="020B0604020202020204" pitchFamily="34" charset="0"/>
                <a:cs typeface="Arial" panose="020B0604020202020204" pitchFamily="34" charset="0"/>
              </a:rPr>
              <a:t>6</a:t>
            </a:r>
            <a:r>
              <a:rPr lang="en-US" sz="1933" b="1" dirty="0">
                <a:latin typeface="Arial" panose="020B0604020202020204" pitchFamily="34" charset="0"/>
                <a:cs typeface="Arial" panose="020B0604020202020204" pitchFamily="34" charset="0"/>
              </a:rPr>
              <a:t> mediations </a:t>
            </a:r>
            <a:r>
              <a:rPr lang="en-US" sz="1933" dirty="0">
                <a:latin typeface="Arial" panose="020B0604020202020204" pitchFamily="34" charset="0"/>
                <a:cs typeface="Arial" panose="020B0604020202020204" pitchFamily="34" charset="0"/>
              </a:rPr>
              <a:t>are still ongoing</a:t>
            </a:r>
          </a:p>
          <a:p>
            <a:pPr>
              <a:lnSpc>
                <a:spcPct val="170000"/>
              </a:lnSpc>
              <a:buFont typeface="Wingdings" panose="05000000000000000000" pitchFamily="2" charset="2"/>
              <a:buChar char="§"/>
            </a:pPr>
            <a:r>
              <a:rPr lang="en-US" sz="2200" b="1" dirty="0">
                <a:latin typeface="Arial" panose="020B0604020202020204" pitchFamily="34" charset="0"/>
                <a:cs typeface="Arial" panose="020B0604020202020204" pitchFamily="34" charset="0"/>
              </a:rPr>
              <a:t>Strategic goal for 2024–2025:</a:t>
            </a:r>
          </a:p>
          <a:p>
            <a:pPr lvl="1">
              <a:lnSpc>
                <a:spcPct val="170000"/>
              </a:lnSpc>
              <a:buFont typeface="Wingdings" panose="05000000000000000000" pitchFamily="2" charset="2"/>
              <a:buChar char="§"/>
            </a:pPr>
            <a:r>
              <a:rPr lang="en-US" sz="1933" b="1" dirty="0">
                <a:latin typeface="Arial" panose="020B0604020202020204" pitchFamily="34" charset="0"/>
                <a:cs typeface="Arial" panose="020B0604020202020204" pitchFamily="34" charset="0"/>
              </a:rPr>
              <a:t>To achieve a rate of 10% </a:t>
            </a:r>
            <a:r>
              <a:rPr lang="en-US" sz="1933" dirty="0">
                <a:latin typeface="Arial" panose="020B0604020202020204" pitchFamily="34" charset="0"/>
                <a:cs typeface="Arial" panose="020B0604020202020204" pitchFamily="34" charset="0"/>
              </a:rPr>
              <a:t>of mediations out of the total number of opposition, invalidity, and cancellation requests</a:t>
            </a:r>
            <a:endParaRPr lang="lt-LT" sz="1933" dirty="0">
              <a:solidFill>
                <a:srgbClr val="242424"/>
              </a:solidFill>
              <a:latin typeface="Arial" panose="020B0604020202020204" pitchFamily="34" charset="0"/>
              <a:cs typeface="Arial" panose="020B0604020202020204" pitchFamily="34" charset="0"/>
            </a:endParaRPr>
          </a:p>
          <a:p>
            <a:pPr marL="0" indent="0">
              <a:buFont typeface="Arial" pitchFamily="34" charset="0"/>
              <a:buNone/>
            </a:pPr>
            <a:endParaRPr lang="lt-LT" sz="1600" dirty="0">
              <a:solidFill>
                <a:srgbClr val="242424"/>
              </a:solidFill>
              <a:latin typeface="Arial" panose="020B0604020202020204" pitchFamily="34" charset="0"/>
              <a:cs typeface="Arial" panose="020B0604020202020204" pitchFamily="34" charset="0"/>
            </a:endParaRPr>
          </a:p>
          <a:p>
            <a:endParaRPr lang="en-US" sz="800" dirty="0"/>
          </a:p>
        </p:txBody>
      </p:sp>
      <p:sp>
        <p:nvSpPr>
          <p:cNvPr id="20" name="Freeform 2">
            <a:extLst>
              <a:ext uri="{FF2B5EF4-FFF2-40B4-BE49-F238E27FC236}">
                <a16:creationId xmlns:a16="http://schemas.microsoft.com/office/drawing/2014/main" id="{91B5E362-CECD-8205-9F9F-D4FBE5DCDD9A}"/>
              </a:ext>
            </a:extLst>
          </p:cNvPr>
          <p:cNvSpPr/>
          <p:nvPr/>
        </p:nvSpPr>
        <p:spPr>
          <a:xfrm rot="5400000">
            <a:off x="10648347" y="712583"/>
            <a:ext cx="2148149" cy="1074075"/>
          </a:xfrm>
          <a:custGeom>
            <a:avLst/>
            <a:gdLst/>
            <a:ahLst/>
            <a:cxnLst/>
            <a:rect l="l" t="t" r="r" b="b"/>
            <a:pathLst>
              <a:path w="3222223" h="1611112">
                <a:moveTo>
                  <a:pt x="0" y="0"/>
                </a:moveTo>
                <a:lnTo>
                  <a:pt x="3222223" y="0"/>
                </a:lnTo>
                <a:lnTo>
                  <a:pt x="3222223" y="1611112"/>
                </a:lnTo>
                <a:lnTo>
                  <a:pt x="0" y="1611112"/>
                </a:lnTo>
                <a:lnTo>
                  <a:pt x="0" y="0"/>
                </a:lnTo>
                <a:close/>
              </a:path>
            </a:pathLst>
          </a:custGeom>
          <a:blipFill>
            <a:blip r:embed="rId5">
              <a:alphaModFix amt="23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21" name="Freeform 2">
            <a:extLst>
              <a:ext uri="{FF2B5EF4-FFF2-40B4-BE49-F238E27FC236}">
                <a16:creationId xmlns:a16="http://schemas.microsoft.com/office/drawing/2014/main" id="{BD75F97B-040A-C6E3-8CCD-867614DB71A0}"/>
              </a:ext>
            </a:extLst>
          </p:cNvPr>
          <p:cNvSpPr/>
          <p:nvPr/>
        </p:nvSpPr>
        <p:spPr>
          <a:xfrm rot="5400000">
            <a:off x="9774630" y="3486630"/>
            <a:ext cx="4343399" cy="2251859"/>
          </a:xfrm>
          <a:custGeom>
            <a:avLst/>
            <a:gdLst/>
            <a:ahLst/>
            <a:cxnLst/>
            <a:rect l="l" t="t" r="r" b="b"/>
            <a:pathLst>
              <a:path w="3222223" h="1611112">
                <a:moveTo>
                  <a:pt x="0" y="0"/>
                </a:moveTo>
                <a:lnTo>
                  <a:pt x="3222223" y="0"/>
                </a:lnTo>
                <a:lnTo>
                  <a:pt x="3222223" y="1611112"/>
                </a:lnTo>
                <a:lnTo>
                  <a:pt x="0" y="1611112"/>
                </a:lnTo>
                <a:lnTo>
                  <a:pt x="0" y="0"/>
                </a:lnTo>
                <a:close/>
              </a:path>
            </a:pathLst>
          </a:custGeom>
          <a:blipFill>
            <a:blip r:embed="rId5">
              <a:alphaModFix amt="23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4" name="Freeform 15">
            <a:extLst>
              <a:ext uri="{FF2B5EF4-FFF2-40B4-BE49-F238E27FC236}">
                <a16:creationId xmlns:a16="http://schemas.microsoft.com/office/drawing/2014/main" id="{C3F10AED-99B4-4289-03C9-1B8FB9AC8902}"/>
              </a:ext>
            </a:extLst>
          </p:cNvPr>
          <p:cNvSpPr/>
          <p:nvPr/>
        </p:nvSpPr>
        <p:spPr>
          <a:xfrm>
            <a:off x="7108252" y="2326517"/>
            <a:ext cx="3047057" cy="2949349"/>
          </a:xfrm>
          <a:custGeom>
            <a:avLst/>
            <a:gdLst/>
            <a:ahLst/>
            <a:cxnLst/>
            <a:rect l="l" t="t" r="r" b="b"/>
            <a:pathLst>
              <a:path w="2137348" h="2140023">
                <a:moveTo>
                  <a:pt x="0" y="0"/>
                </a:moveTo>
                <a:lnTo>
                  <a:pt x="2137349" y="0"/>
                </a:lnTo>
                <a:lnTo>
                  <a:pt x="2137349" y="2140023"/>
                </a:lnTo>
                <a:lnTo>
                  <a:pt x="0" y="21400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5" name="Freeform 16">
            <a:extLst>
              <a:ext uri="{FF2B5EF4-FFF2-40B4-BE49-F238E27FC236}">
                <a16:creationId xmlns:a16="http://schemas.microsoft.com/office/drawing/2014/main" id="{ED68586A-FB3B-C3C5-75E7-719D76F04C90}"/>
              </a:ext>
            </a:extLst>
          </p:cNvPr>
          <p:cNvSpPr/>
          <p:nvPr/>
        </p:nvSpPr>
        <p:spPr>
          <a:xfrm>
            <a:off x="469579" y="560917"/>
            <a:ext cx="1906788" cy="896190"/>
          </a:xfrm>
          <a:custGeom>
            <a:avLst/>
            <a:gdLst/>
            <a:ahLst/>
            <a:cxnLst/>
            <a:rect l="l" t="t" r="r" b="b"/>
            <a:pathLst>
              <a:path w="2860182" h="1344285">
                <a:moveTo>
                  <a:pt x="0" y="0"/>
                </a:moveTo>
                <a:lnTo>
                  <a:pt x="2860181" y="0"/>
                </a:lnTo>
                <a:lnTo>
                  <a:pt x="2860181" y="1344285"/>
                </a:lnTo>
                <a:lnTo>
                  <a:pt x="0" y="1344285"/>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lt-LT" sz="800"/>
          </a:p>
        </p:txBody>
      </p:sp>
      <p:sp>
        <p:nvSpPr>
          <p:cNvPr id="6" name="TextBox 5">
            <a:extLst>
              <a:ext uri="{FF2B5EF4-FFF2-40B4-BE49-F238E27FC236}">
                <a16:creationId xmlns:a16="http://schemas.microsoft.com/office/drawing/2014/main" id="{226849BE-92F5-7F84-BD1F-144CB757056D}"/>
              </a:ext>
            </a:extLst>
          </p:cNvPr>
          <p:cNvSpPr txBox="1"/>
          <p:nvPr/>
        </p:nvSpPr>
        <p:spPr>
          <a:xfrm>
            <a:off x="2692401" y="661695"/>
            <a:ext cx="6400800" cy="4103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667" b="1" dirty="0">
                <a:solidFill>
                  <a:srgbClr val="1E4496"/>
                </a:solidFill>
              </a:rPr>
              <a:t>Mediation at the Lithuanian Patent Office</a:t>
            </a:r>
            <a:endParaRPr lang="en-US" sz="2667" b="1" dirty="0">
              <a:solidFill>
                <a:srgbClr val="1E4496"/>
              </a:solidFill>
              <a:latin typeface="Calibri (MS) Bold"/>
              <a:ea typeface="Calibri (MS) Bold"/>
              <a:cs typeface="Calibri (MS) Bold"/>
              <a:sym typeface="Calibri (MS) Bold"/>
            </a:endParaRPr>
          </a:p>
        </p:txBody>
      </p:sp>
    </p:spTree>
    <p:extLst>
      <p:ext uri="{BB962C8B-B14F-4D97-AF65-F5344CB8AC3E}">
        <p14:creationId xmlns:p14="http://schemas.microsoft.com/office/powerpoint/2010/main" val="2407343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B0858C-15B9-134B-0C0A-F7DB1331F69E}"/>
              </a:ext>
            </a:extLst>
          </p:cNvPr>
          <p:cNvSpPr txBox="1"/>
          <p:nvPr/>
        </p:nvSpPr>
        <p:spPr>
          <a:xfrm>
            <a:off x="914399" y="4475579"/>
            <a:ext cx="11482087" cy="846386"/>
          </a:xfrm>
          <a:prstGeom prst="rect">
            <a:avLst/>
          </a:prstGeom>
          <a:noFill/>
        </p:spPr>
        <p:txBody>
          <a:bodyPr wrap="square" rtlCol="0">
            <a:spAutoFit/>
          </a:bodyPr>
          <a:lstStyle/>
          <a:p>
            <a:r>
              <a:rPr lang="en-US" altLang="ko-KR" sz="2800" b="1" dirty="0" err="1">
                <a:solidFill>
                  <a:srgbClr val="71645B"/>
                </a:solidFill>
                <a:latin typeface="Arial" panose="020B0604020202020204" pitchFamily="34" charset="0"/>
                <a:ea typeface="나눔스퀘어OTF Bold" panose="020B0600000101010101" pitchFamily="34" charset="-127"/>
                <a:cs typeface="Arial" panose="020B0604020202020204" pitchFamily="34" charset="0"/>
              </a:rPr>
              <a:t>Siyoung</a:t>
            </a:r>
            <a:r>
              <a:rPr lang="en-US" altLang="ko-KR" sz="2800" b="1" dirty="0">
                <a:solidFill>
                  <a:srgbClr val="71645B"/>
                </a:solidFill>
                <a:latin typeface="Arial" panose="020B0604020202020204" pitchFamily="34" charset="0"/>
                <a:ea typeface="나눔스퀘어OTF Bold" panose="020B0600000101010101" pitchFamily="34" charset="-127"/>
                <a:cs typeface="Arial" panose="020B0604020202020204" pitchFamily="34" charset="0"/>
              </a:rPr>
              <a:t> PARK</a:t>
            </a:r>
          </a:p>
          <a:p>
            <a:r>
              <a:rPr lang="en-US" altLang="ko-KR" sz="2000" dirty="0">
                <a:solidFill>
                  <a:srgbClr val="71645B"/>
                </a:solidFill>
                <a:latin typeface="Arial" panose="020B0604020202020204" pitchFamily="34" charset="0"/>
                <a:ea typeface="나눔스퀘어OTF Bold" panose="020B0600000101010101" pitchFamily="34" charset="-127"/>
                <a:cs typeface="Arial" panose="020B0604020202020204" pitchFamily="34" charset="0"/>
              </a:rPr>
              <a:t>Presiding Administrative Patent Judge / Intellectual Property Trial and Appeal Board (IPTAB)</a:t>
            </a:r>
            <a:r>
              <a:rPr lang="en-US" altLang="ko-KR" sz="2100" dirty="0">
                <a:solidFill>
                  <a:srgbClr val="71645B"/>
                </a:solidFill>
                <a:latin typeface="Arial" panose="020B0604020202020204" pitchFamily="34" charset="0"/>
                <a:ea typeface="나눔스퀘어OTF Bold" panose="020B0600000101010101" pitchFamily="34" charset="-127"/>
                <a:cs typeface="Arial" panose="020B0604020202020204" pitchFamily="34" charset="0"/>
              </a:rPr>
              <a:t> </a:t>
            </a:r>
            <a:endParaRPr lang="ko-KR" altLang="en-US" sz="2100" dirty="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p:txBody>
      </p:sp>
      <p:sp>
        <p:nvSpPr>
          <p:cNvPr id="2" name="TextBox 1">
            <a:extLst>
              <a:ext uri="{FF2B5EF4-FFF2-40B4-BE49-F238E27FC236}">
                <a16:creationId xmlns:a16="http://schemas.microsoft.com/office/drawing/2014/main" id="{8E6A1605-793A-7969-0911-81D1783D1BC5}"/>
              </a:ext>
            </a:extLst>
          </p:cNvPr>
          <p:cNvSpPr txBox="1"/>
          <p:nvPr/>
        </p:nvSpPr>
        <p:spPr>
          <a:xfrm>
            <a:off x="914399" y="1359004"/>
            <a:ext cx="8759343" cy="2339102"/>
          </a:xfrm>
          <a:prstGeom prst="rect">
            <a:avLst/>
          </a:prstGeom>
          <a:noFill/>
        </p:spPr>
        <p:txBody>
          <a:bodyPr wrap="square" rtlCol="0">
            <a:spAutoFit/>
          </a:bodyPr>
          <a:lstStyle/>
          <a:p>
            <a:r>
              <a:rPr lang="en-US" altLang="ko-KR" sz="38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Introduction to MOIP’s </a:t>
            </a:r>
          </a:p>
          <a:p>
            <a:r>
              <a:rPr lang="en-US" altLang="ko-KR" sz="38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Industrial Property Dispute</a:t>
            </a:r>
          </a:p>
          <a:p>
            <a:r>
              <a:rPr lang="en-US" altLang="ko-KR" sz="38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Mediation</a:t>
            </a:r>
            <a:r>
              <a:rPr lang="ko-KR" altLang="en-US" sz="38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 </a:t>
            </a:r>
            <a:r>
              <a:rPr lang="en-US" altLang="ko-KR" sz="38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Committee</a:t>
            </a:r>
          </a:p>
          <a:p>
            <a:r>
              <a:rPr lang="en-US" altLang="ko-KR" sz="32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(focus on IPTAB-connected Mediation)</a:t>
            </a:r>
          </a:p>
        </p:txBody>
      </p:sp>
      <p:pic>
        <p:nvPicPr>
          <p:cNvPr id="3" name="그림 4">
            <a:extLst>
              <a:ext uri="{FF2B5EF4-FFF2-40B4-BE49-F238E27FC236}">
                <a16:creationId xmlns:a16="http://schemas.microsoft.com/office/drawing/2014/main" id="{A7673579-FEED-0DF4-677E-A5A974262FBF}"/>
              </a:ext>
            </a:extLst>
          </p:cNvPr>
          <p:cNvPicPr>
            <a:picLocks noChangeAspect="1"/>
          </p:cNvPicPr>
          <p:nvPr/>
        </p:nvPicPr>
        <p:blipFill>
          <a:blip r:embed="rId3"/>
          <a:stretch>
            <a:fillRect/>
          </a:stretch>
        </p:blipFill>
        <p:spPr>
          <a:xfrm>
            <a:off x="9673742" y="6004874"/>
            <a:ext cx="2154805" cy="471762"/>
          </a:xfrm>
          <a:prstGeom prst="rect">
            <a:avLst/>
          </a:prstGeom>
        </p:spPr>
      </p:pic>
    </p:spTree>
    <p:extLst>
      <p:ext uri="{BB962C8B-B14F-4D97-AF65-F5344CB8AC3E}">
        <p14:creationId xmlns:p14="http://schemas.microsoft.com/office/powerpoint/2010/main" val="2381844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E0DD"/>
        </a:solid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76CB958D-2E98-46E3-A788-8E14A79FAB27}"/>
              </a:ext>
            </a:extLst>
          </p:cNvPr>
          <p:cNvSpPr/>
          <p:nvPr/>
        </p:nvSpPr>
        <p:spPr>
          <a:xfrm>
            <a:off x="1524972" y="0"/>
            <a:ext cx="9144000" cy="6858000"/>
          </a:xfrm>
          <a:prstGeom prst="rect">
            <a:avLst/>
          </a:prstGeom>
          <a:solidFill>
            <a:srgbClr val="E4E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0BE965E5-8A71-42CC-944F-488A00D422CA}"/>
              </a:ext>
            </a:extLst>
          </p:cNvPr>
          <p:cNvSpPr/>
          <p:nvPr/>
        </p:nvSpPr>
        <p:spPr>
          <a:xfrm>
            <a:off x="1847528" y="836712"/>
            <a:ext cx="8568952" cy="5760640"/>
          </a:xfrm>
          <a:prstGeom prst="rect">
            <a:avLst/>
          </a:prstGeom>
          <a:solidFill>
            <a:srgbClr val="A69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6" name="사각형: 둥근 모서리 5">
            <a:extLst>
              <a:ext uri="{FF2B5EF4-FFF2-40B4-BE49-F238E27FC236}">
                <a16:creationId xmlns:a16="http://schemas.microsoft.com/office/drawing/2014/main" id="{7E030AC9-2BBF-4894-87E3-B3FD5F2CDCCD}"/>
              </a:ext>
            </a:extLst>
          </p:cNvPr>
          <p:cNvSpPr/>
          <p:nvPr/>
        </p:nvSpPr>
        <p:spPr>
          <a:xfrm>
            <a:off x="2063553" y="408856"/>
            <a:ext cx="5151923" cy="792088"/>
          </a:xfrm>
          <a:prstGeom prst="roundRect">
            <a:avLst/>
          </a:prstGeom>
          <a:solidFill>
            <a:srgbClr val="A69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D5DE3FDC-6E62-4265-9677-E51E9C6A5546}"/>
              </a:ext>
            </a:extLst>
          </p:cNvPr>
          <p:cNvSpPr/>
          <p:nvPr/>
        </p:nvSpPr>
        <p:spPr>
          <a:xfrm>
            <a:off x="1973542" y="984920"/>
            <a:ext cx="8316924" cy="5432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23A0F89-DED3-464D-862F-E57E1D392BFE}"/>
              </a:ext>
            </a:extLst>
          </p:cNvPr>
          <p:cNvSpPr txBox="1"/>
          <p:nvPr/>
        </p:nvSpPr>
        <p:spPr>
          <a:xfrm>
            <a:off x="2121237" y="435569"/>
            <a:ext cx="4591963" cy="615553"/>
          </a:xfrm>
          <a:prstGeom prst="rect">
            <a:avLst/>
          </a:prstGeom>
          <a:noFill/>
        </p:spPr>
        <p:txBody>
          <a:bodyPr wrap="none" rtlCol="0">
            <a:spAutoFit/>
          </a:bodyPr>
          <a:lstStyle/>
          <a:p>
            <a:r>
              <a:rPr lang="en-US" altLang="ko-KR" dirty="0">
                <a:solidFill>
                  <a:schemeClr val="bg1"/>
                </a:solidFill>
                <a:effectLst>
                  <a:outerShdw blurRad="38100" dist="38100" dir="2700000" algn="tl">
                    <a:srgbClr val="000000">
                      <a:alpha val="43137"/>
                    </a:srgbClr>
                  </a:outerShdw>
                </a:effectLst>
                <a:latin typeface="Arial" panose="020B0604020202020204" pitchFamily="34" charset="0"/>
                <a:ea typeface="나눔스퀘어OTF Bold" panose="020B0600000101010101" pitchFamily="34" charset="-127"/>
                <a:cs typeface="Arial" panose="020B0604020202020204" pitchFamily="34" charset="0"/>
              </a:rPr>
              <a:t>Overview of MOIP’s Mediation Committee</a:t>
            </a:r>
          </a:p>
          <a:p>
            <a:endParaRPr lang="ko-KR" altLang="en-US" sz="1600" dirty="0">
              <a:solidFill>
                <a:schemeClr val="bg1"/>
              </a:solidFill>
              <a:effectLst>
                <a:outerShdw blurRad="38100" dist="38100" dir="2700000" algn="tl">
                  <a:srgbClr val="000000">
                    <a:alpha val="43137"/>
                  </a:srgbClr>
                </a:outerShdw>
              </a:effectLst>
              <a:latin typeface="Arial" panose="020B0604020202020204" pitchFamily="34" charset="0"/>
              <a:ea typeface="나눔스퀘어OTF Bold" panose="020B0600000101010101" pitchFamily="34" charset="-127"/>
              <a:cs typeface="Arial" panose="020B0604020202020204" pitchFamily="34" charset="0"/>
            </a:endParaRPr>
          </a:p>
        </p:txBody>
      </p:sp>
      <p:grpSp>
        <p:nvGrpSpPr>
          <p:cNvPr id="16" name="그룹 15">
            <a:extLst>
              <a:ext uri="{FF2B5EF4-FFF2-40B4-BE49-F238E27FC236}">
                <a16:creationId xmlns:a16="http://schemas.microsoft.com/office/drawing/2014/main" id="{8E54D428-4D9A-4CF4-8A80-23761E7EA38C}"/>
              </a:ext>
            </a:extLst>
          </p:cNvPr>
          <p:cNvGrpSpPr/>
          <p:nvPr/>
        </p:nvGrpSpPr>
        <p:grpSpPr>
          <a:xfrm>
            <a:off x="2357674" y="1780404"/>
            <a:ext cx="217872" cy="163016"/>
            <a:chOff x="1462376" y="2230395"/>
            <a:chExt cx="151254" cy="113778"/>
          </a:xfrm>
        </p:grpSpPr>
        <p:sp>
          <p:nvSpPr>
            <p:cNvPr id="17" name="다이아몬드 16">
              <a:extLst>
                <a:ext uri="{FF2B5EF4-FFF2-40B4-BE49-F238E27FC236}">
                  <a16:creationId xmlns:a16="http://schemas.microsoft.com/office/drawing/2014/main" id="{250B12EF-D25E-4523-A530-F911A602CCD5}"/>
                </a:ext>
              </a:extLst>
            </p:cNvPr>
            <p:cNvSpPr/>
            <p:nvPr/>
          </p:nvSpPr>
          <p:spPr>
            <a:xfrm>
              <a:off x="1510936" y="2230395"/>
              <a:ext cx="54134" cy="54133"/>
            </a:xfrm>
            <a:prstGeom prst="diamond">
              <a:avLst/>
            </a:prstGeom>
            <a:solidFill>
              <a:schemeClr val="bg1"/>
            </a:solidFill>
            <a:ln w="28575">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grpSp>
          <p:nvGrpSpPr>
            <p:cNvPr id="18" name="그룹 17">
              <a:extLst>
                <a:ext uri="{FF2B5EF4-FFF2-40B4-BE49-F238E27FC236}">
                  <a16:creationId xmlns:a16="http://schemas.microsoft.com/office/drawing/2014/main" id="{5EE1A49C-D4FE-4015-9750-41FAEB0AF6C9}"/>
                </a:ext>
              </a:extLst>
            </p:cNvPr>
            <p:cNvGrpSpPr/>
            <p:nvPr/>
          </p:nvGrpSpPr>
          <p:grpSpPr>
            <a:xfrm>
              <a:off x="1462376" y="2290040"/>
              <a:ext cx="151254" cy="54133"/>
              <a:chOff x="1462376" y="2290040"/>
              <a:chExt cx="151254" cy="54133"/>
            </a:xfrm>
          </p:grpSpPr>
          <p:sp>
            <p:nvSpPr>
              <p:cNvPr id="19" name="다이아몬드 18">
                <a:extLst>
                  <a:ext uri="{FF2B5EF4-FFF2-40B4-BE49-F238E27FC236}">
                    <a16:creationId xmlns:a16="http://schemas.microsoft.com/office/drawing/2014/main" id="{E144CE34-BC48-4F8A-A9CB-072CABDBEE6E}"/>
                  </a:ext>
                </a:extLst>
              </p:cNvPr>
              <p:cNvSpPr/>
              <p:nvPr/>
            </p:nvSpPr>
            <p:spPr>
              <a:xfrm>
                <a:off x="1559496" y="2290040"/>
                <a:ext cx="54134" cy="54133"/>
              </a:xfrm>
              <a:prstGeom prst="diamond">
                <a:avLst/>
              </a:prstGeom>
              <a:solidFill>
                <a:schemeClr val="bg1"/>
              </a:solidFill>
              <a:ln w="28575">
                <a:solidFill>
                  <a:srgbClr val="716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sp>
            <p:nvSpPr>
              <p:cNvPr id="20" name="다이아몬드 19">
                <a:extLst>
                  <a:ext uri="{FF2B5EF4-FFF2-40B4-BE49-F238E27FC236}">
                    <a16:creationId xmlns:a16="http://schemas.microsoft.com/office/drawing/2014/main" id="{FD585E13-7254-4528-AB04-A286CAAE4227}"/>
                  </a:ext>
                </a:extLst>
              </p:cNvPr>
              <p:cNvSpPr/>
              <p:nvPr/>
            </p:nvSpPr>
            <p:spPr>
              <a:xfrm>
                <a:off x="1462376" y="2290040"/>
                <a:ext cx="54134" cy="54133"/>
              </a:xfrm>
              <a:prstGeom prst="diamond">
                <a:avLst/>
              </a:prstGeom>
              <a:solidFill>
                <a:schemeClr val="bg1"/>
              </a:solidFill>
              <a:ln w="28575">
                <a:solidFill>
                  <a:srgbClr val="A69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grpSp>
      </p:grpSp>
      <p:sp>
        <p:nvSpPr>
          <p:cNvPr id="21" name="TextBox 20">
            <a:extLst>
              <a:ext uri="{FF2B5EF4-FFF2-40B4-BE49-F238E27FC236}">
                <a16:creationId xmlns:a16="http://schemas.microsoft.com/office/drawing/2014/main" id="{16C13B7A-C8B8-4298-A6BF-660E7D414772}"/>
              </a:ext>
            </a:extLst>
          </p:cNvPr>
          <p:cNvSpPr txBox="1"/>
          <p:nvPr/>
        </p:nvSpPr>
        <p:spPr>
          <a:xfrm>
            <a:off x="2657149" y="1689217"/>
            <a:ext cx="7513461" cy="400110"/>
          </a:xfrm>
          <a:prstGeom prst="rect">
            <a:avLst/>
          </a:prstGeom>
          <a:noFill/>
        </p:spPr>
        <p:txBody>
          <a:bodyPr wrap="square" rtlCol="0">
            <a:spAutoFit/>
          </a:bodyPr>
          <a:lstStyle/>
          <a:p>
            <a:r>
              <a:rPr lang="en-US" altLang="ko-KR" sz="2000" dirty="0">
                <a:solidFill>
                  <a:srgbClr val="443C36"/>
                </a:solidFill>
                <a:latin typeface="Arial" panose="020B0604020202020204" pitchFamily="34" charset="0"/>
                <a:ea typeface="나눔스퀘어OTF_ac ExtraBold" panose="020B0600000101010101" pitchFamily="34" charset="-127"/>
                <a:cs typeface="Arial" panose="020B0604020202020204" pitchFamily="34" charset="0"/>
              </a:rPr>
              <a:t>What’s Industrial Property Dispute Mediation Committee?</a:t>
            </a:r>
            <a:endParaRPr lang="ko-KR" altLang="en-US" sz="2000" dirty="0">
              <a:solidFill>
                <a:srgbClr val="443C36"/>
              </a:solidFill>
              <a:latin typeface="Arial" panose="020B0604020202020204" pitchFamily="34" charset="0"/>
              <a:ea typeface="나눔스퀘어OTF_ac ExtraBold" panose="020B0600000101010101" pitchFamily="34" charset="-127"/>
              <a:cs typeface="Arial" panose="020B0604020202020204" pitchFamily="34" charset="0"/>
            </a:endParaRPr>
          </a:p>
        </p:txBody>
      </p:sp>
      <p:sp>
        <p:nvSpPr>
          <p:cNvPr id="22" name="TextBox 21">
            <a:extLst>
              <a:ext uri="{FF2B5EF4-FFF2-40B4-BE49-F238E27FC236}">
                <a16:creationId xmlns:a16="http://schemas.microsoft.com/office/drawing/2014/main" id="{C01E7411-15BB-4F86-8A68-C9BC132819BD}"/>
              </a:ext>
            </a:extLst>
          </p:cNvPr>
          <p:cNvSpPr txBox="1"/>
          <p:nvPr/>
        </p:nvSpPr>
        <p:spPr>
          <a:xfrm>
            <a:off x="2657148" y="2251302"/>
            <a:ext cx="7111260" cy="961674"/>
          </a:xfrm>
          <a:prstGeom prst="rect">
            <a:avLst/>
          </a:prstGeom>
          <a:noFill/>
        </p:spPr>
        <p:txBody>
          <a:bodyPr wrap="square" rtlCol="0">
            <a:spAutoFit/>
          </a:bodyPr>
          <a:lstStyle/>
          <a:p>
            <a:pPr>
              <a:lnSpc>
                <a:spcPct val="120000"/>
              </a:lnSpc>
            </a:pP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Established in accordance with the </a:t>
            </a:r>
            <a:r>
              <a:rPr lang="ko-KR" altLang="en-US"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a:t>
            </a: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Invention Promotion Act</a:t>
            </a:r>
            <a:r>
              <a:rPr lang="ko-KR" altLang="en-US"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a:t>
            </a: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for quick and amicable settlement of IP disputes, such as industrial property rights (since 1995)</a:t>
            </a:r>
          </a:p>
        </p:txBody>
      </p:sp>
      <p:grpSp>
        <p:nvGrpSpPr>
          <p:cNvPr id="23" name="그룹 22">
            <a:extLst>
              <a:ext uri="{FF2B5EF4-FFF2-40B4-BE49-F238E27FC236}">
                <a16:creationId xmlns:a16="http://schemas.microsoft.com/office/drawing/2014/main" id="{92145779-6AE5-4B63-8FF9-F30D2746C807}"/>
              </a:ext>
            </a:extLst>
          </p:cNvPr>
          <p:cNvGrpSpPr/>
          <p:nvPr/>
        </p:nvGrpSpPr>
        <p:grpSpPr>
          <a:xfrm>
            <a:off x="2357674" y="3753514"/>
            <a:ext cx="217872" cy="163016"/>
            <a:chOff x="1462376" y="2230395"/>
            <a:chExt cx="151254" cy="113778"/>
          </a:xfrm>
        </p:grpSpPr>
        <p:sp>
          <p:nvSpPr>
            <p:cNvPr id="24" name="다이아몬드 23">
              <a:extLst>
                <a:ext uri="{FF2B5EF4-FFF2-40B4-BE49-F238E27FC236}">
                  <a16:creationId xmlns:a16="http://schemas.microsoft.com/office/drawing/2014/main" id="{45768B23-B2F4-45F7-B6E4-52BD03994917}"/>
                </a:ext>
              </a:extLst>
            </p:cNvPr>
            <p:cNvSpPr/>
            <p:nvPr/>
          </p:nvSpPr>
          <p:spPr>
            <a:xfrm>
              <a:off x="1510936" y="2230395"/>
              <a:ext cx="54134" cy="54133"/>
            </a:xfrm>
            <a:prstGeom prst="diamond">
              <a:avLst/>
            </a:prstGeom>
            <a:solidFill>
              <a:schemeClr val="bg1"/>
            </a:solidFill>
            <a:ln w="28575">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grpSp>
          <p:nvGrpSpPr>
            <p:cNvPr id="25" name="그룹 24">
              <a:extLst>
                <a:ext uri="{FF2B5EF4-FFF2-40B4-BE49-F238E27FC236}">
                  <a16:creationId xmlns:a16="http://schemas.microsoft.com/office/drawing/2014/main" id="{B680E1EF-DC9A-4274-9B18-BFBD2E265260}"/>
                </a:ext>
              </a:extLst>
            </p:cNvPr>
            <p:cNvGrpSpPr/>
            <p:nvPr/>
          </p:nvGrpSpPr>
          <p:grpSpPr>
            <a:xfrm>
              <a:off x="1462376" y="2290040"/>
              <a:ext cx="151254" cy="54133"/>
              <a:chOff x="1462376" y="2290040"/>
              <a:chExt cx="151254" cy="54133"/>
            </a:xfrm>
          </p:grpSpPr>
          <p:sp>
            <p:nvSpPr>
              <p:cNvPr id="26" name="다이아몬드 25">
                <a:extLst>
                  <a:ext uri="{FF2B5EF4-FFF2-40B4-BE49-F238E27FC236}">
                    <a16:creationId xmlns:a16="http://schemas.microsoft.com/office/drawing/2014/main" id="{F58882E4-6141-45FF-93E0-B67714A1C6C6}"/>
                  </a:ext>
                </a:extLst>
              </p:cNvPr>
              <p:cNvSpPr/>
              <p:nvPr/>
            </p:nvSpPr>
            <p:spPr>
              <a:xfrm>
                <a:off x="1559496" y="2290040"/>
                <a:ext cx="54134" cy="54133"/>
              </a:xfrm>
              <a:prstGeom prst="diamond">
                <a:avLst/>
              </a:prstGeom>
              <a:solidFill>
                <a:schemeClr val="bg1"/>
              </a:solidFill>
              <a:ln w="28575">
                <a:solidFill>
                  <a:srgbClr val="716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sp>
            <p:nvSpPr>
              <p:cNvPr id="27" name="다이아몬드 26">
                <a:extLst>
                  <a:ext uri="{FF2B5EF4-FFF2-40B4-BE49-F238E27FC236}">
                    <a16:creationId xmlns:a16="http://schemas.microsoft.com/office/drawing/2014/main" id="{23125EBE-D1A8-4BC0-9D8D-213D9A412EAB}"/>
                  </a:ext>
                </a:extLst>
              </p:cNvPr>
              <p:cNvSpPr/>
              <p:nvPr/>
            </p:nvSpPr>
            <p:spPr>
              <a:xfrm>
                <a:off x="1462376" y="2290040"/>
                <a:ext cx="54134" cy="54133"/>
              </a:xfrm>
              <a:prstGeom prst="diamond">
                <a:avLst/>
              </a:prstGeom>
              <a:solidFill>
                <a:schemeClr val="bg1"/>
              </a:solidFill>
              <a:ln w="28575">
                <a:solidFill>
                  <a:srgbClr val="A69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grpSp>
      </p:grpSp>
      <p:sp>
        <p:nvSpPr>
          <p:cNvPr id="28" name="TextBox 27">
            <a:extLst>
              <a:ext uri="{FF2B5EF4-FFF2-40B4-BE49-F238E27FC236}">
                <a16:creationId xmlns:a16="http://schemas.microsoft.com/office/drawing/2014/main" id="{E6659A28-5842-451A-B5C7-5E06779A0502}"/>
              </a:ext>
            </a:extLst>
          </p:cNvPr>
          <p:cNvSpPr txBox="1"/>
          <p:nvPr/>
        </p:nvSpPr>
        <p:spPr>
          <a:xfrm>
            <a:off x="2657149" y="3645024"/>
            <a:ext cx="3164649" cy="400110"/>
          </a:xfrm>
          <a:prstGeom prst="rect">
            <a:avLst/>
          </a:prstGeom>
          <a:noFill/>
        </p:spPr>
        <p:txBody>
          <a:bodyPr wrap="none" rtlCol="0">
            <a:spAutoFit/>
          </a:bodyPr>
          <a:lstStyle/>
          <a:p>
            <a:r>
              <a:rPr lang="en-US" altLang="ko-KR" sz="2000" dirty="0">
                <a:solidFill>
                  <a:srgbClr val="443C36"/>
                </a:solidFill>
                <a:latin typeface="Arial" panose="020B0604020202020204" pitchFamily="34" charset="0"/>
                <a:ea typeface="나눔스퀘어OTF_ac ExtraBold" panose="020B0600000101010101" pitchFamily="34" charset="-127"/>
                <a:cs typeface="Arial" panose="020B0604020202020204" pitchFamily="34" charset="0"/>
              </a:rPr>
              <a:t>Mediation </a:t>
            </a:r>
            <a:r>
              <a:rPr lang="en-US" altLang="ko-KR" sz="2000" dirty="0">
                <a:latin typeface="Arial" panose="020B0604020202020204" pitchFamily="34" charset="0"/>
                <a:ea typeface="나눔스퀘어OTF_ac ExtraBold" panose="020B0600000101010101" pitchFamily="34" charset="-127"/>
                <a:cs typeface="Arial" panose="020B0604020202020204" pitchFamily="34" charset="0"/>
              </a:rPr>
              <a:t>Case Examples</a:t>
            </a:r>
            <a:endParaRPr lang="ko-KR" altLang="en-US" dirty="0">
              <a:latin typeface="Arial" panose="020B0604020202020204" pitchFamily="34" charset="0"/>
              <a:ea typeface="나눔스퀘어OTF_ac ExtraBold" panose="020B0600000101010101" pitchFamily="34" charset="-127"/>
              <a:cs typeface="Arial" panose="020B0604020202020204" pitchFamily="34" charset="0"/>
            </a:endParaRPr>
          </a:p>
        </p:txBody>
      </p:sp>
      <p:sp>
        <p:nvSpPr>
          <p:cNvPr id="29" name="TextBox 28">
            <a:extLst>
              <a:ext uri="{FF2B5EF4-FFF2-40B4-BE49-F238E27FC236}">
                <a16:creationId xmlns:a16="http://schemas.microsoft.com/office/drawing/2014/main" id="{8416259A-34CE-4D10-93BE-DA83E2E692DA}"/>
              </a:ext>
            </a:extLst>
          </p:cNvPr>
          <p:cNvSpPr txBox="1"/>
          <p:nvPr/>
        </p:nvSpPr>
        <p:spPr>
          <a:xfrm>
            <a:off x="2575547" y="4141227"/>
            <a:ext cx="7247509" cy="1550361"/>
          </a:xfrm>
          <a:prstGeom prst="rect">
            <a:avLst/>
          </a:prstGeom>
          <a:noFill/>
        </p:spPr>
        <p:txBody>
          <a:bodyPr wrap="square" rtlCol="0">
            <a:spAutoFit/>
          </a:bodyPr>
          <a:lstStyle/>
          <a:p>
            <a:pPr marL="285750" indent="-285750">
              <a:lnSpc>
                <a:spcPct val="120000"/>
              </a:lnSpc>
              <a:buFont typeface="Wingdings" panose="05000000000000000000" pitchFamily="2" charset="2"/>
              <a:buChar char=""/>
            </a:pP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Disputes </a:t>
            </a:r>
            <a:r>
              <a:rPr lang="en-US" altLang="ko-KR" sz="1600" dirty="0">
                <a:latin typeface="Arial" panose="020B0604020202020204" pitchFamily="34" charset="0"/>
                <a:ea typeface="나눔스퀘어OTF Bold" panose="020B0600000101010101" pitchFamily="34" charset="-127"/>
                <a:cs typeface="Arial" panose="020B0604020202020204" pitchFamily="34" charset="0"/>
              </a:rPr>
              <a:t>over</a:t>
            </a: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industrial property rights </a:t>
            </a:r>
          </a:p>
          <a:p>
            <a:pPr>
              <a:lnSpc>
                <a:spcPct val="120000"/>
              </a:lnSpc>
            </a:pP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a:t>
            </a:r>
            <a:r>
              <a:rPr lang="en-US" altLang="ko-KR" sz="12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(patent, trademark, design, utility model)</a:t>
            </a:r>
          </a:p>
          <a:p>
            <a:pPr>
              <a:lnSpc>
                <a:spcPct val="120000"/>
              </a:lnSpc>
            </a:pPr>
            <a:r>
              <a:rPr lang="ko-KR" altLang="en-US"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sym typeface="Wingdings" panose="05000000000000000000" pitchFamily="2" charset="2"/>
              </a:rPr>
              <a:t> </a:t>
            </a: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Disputes </a:t>
            </a:r>
            <a:r>
              <a:rPr lang="en-US" altLang="ko-KR" sz="1600" dirty="0">
                <a:latin typeface="Arial" panose="020B0604020202020204" pitchFamily="34" charset="0"/>
                <a:ea typeface="나눔스퀘어OTF Bold" panose="020B0600000101010101" pitchFamily="34" charset="-127"/>
                <a:cs typeface="Arial" panose="020B0604020202020204" pitchFamily="34" charset="0"/>
              </a:rPr>
              <a:t>over</a:t>
            </a: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employee inventions</a:t>
            </a:r>
          </a:p>
          <a:p>
            <a:pPr>
              <a:lnSpc>
                <a:spcPct val="120000"/>
              </a:lnSpc>
            </a:pPr>
            <a:r>
              <a:rPr lang="ko-KR" altLang="en-US"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sym typeface="Wingdings" panose="05000000000000000000" pitchFamily="2" charset="2"/>
              </a:rPr>
              <a:t> </a:t>
            </a: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Disputes </a:t>
            </a:r>
            <a:r>
              <a:rPr lang="en-US" altLang="ko-KR" sz="1600" dirty="0">
                <a:latin typeface="Arial" panose="020B0604020202020204" pitchFamily="34" charset="0"/>
                <a:ea typeface="나눔스퀘어OTF Bold" panose="020B0600000101010101" pitchFamily="34" charset="-127"/>
                <a:cs typeface="Arial" panose="020B0604020202020204" pitchFamily="34" charset="0"/>
              </a:rPr>
              <a:t>over</a:t>
            </a: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trade secrets </a:t>
            </a:r>
          </a:p>
          <a:p>
            <a:pPr>
              <a:lnSpc>
                <a:spcPct val="120000"/>
              </a:lnSpc>
            </a:pPr>
            <a:r>
              <a:rPr lang="ko-KR" altLang="en-US"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sym typeface="Wingdings" panose="05000000000000000000" pitchFamily="2" charset="2"/>
              </a:rPr>
              <a:t> </a:t>
            </a: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Disputes </a:t>
            </a:r>
            <a:r>
              <a:rPr lang="en-US" altLang="ko-KR" sz="1600" dirty="0">
                <a:latin typeface="Arial" panose="020B0604020202020204" pitchFamily="34" charset="0"/>
                <a:ea typeface="나눔스퀘어OTF Bold" panose="020B0600000101010101" pitchFamily="34" charset="-127"/>
                <a:cs typeface="Arial" panose="020B0604020202020204" pitchFamily="34" charset="0"/>
              </a:rPr>
              <a:t>over</a:t>
            </a: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unfair competition</a:t>
            </a:r>
            <a:endParaRPr lang="ko-KR" altLang="en-US"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endParaRPr>
          </a:p>
        </p:txBody>
      </p:sp>
      <p:sp>
        <p:nvSpPr>
          <p:cNvPr id="40" name="직사각형 39">
            <a:extLst>
              <a:ext uri="{FF2B5EF4-FFF2-40B4-BE49-F238E27FC236}">
                <a16:creationId xmlns:a16="http://schemas.microsoft.com/office/drawing/2014/main" id="{F1FAD4AB-A896-4825-A5E8-B285019A9C49}"/>
              </a:ext>
            </a:extLst>
          </p:cNvPr>
          <p:cNvSpPr/>
          <p:nvPr/>
        </p:nvSpPr>
        <p:spPr>
          <a:xfrm>
            <a:off x="9653735" y="6149588"/>
            <a:ext cx="605490" cy="292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a:solidFill>
                  <a:srgbClr val="443C36"/>
                </a:solidFill>
                <a:latin typeface="Arial" panose="020B0604020202020204" pitchFamily="34" charset="0"/>
                <a:ea typeface="나눔스퀘어OTF Bold" panose="020B0600000101010101" pitchFamily="34" charset="-127"/>
                <a:cs typeface="Arial" panose="020B0604020202020204" pitchFamily="34" charset="0"/>
              </a:rPr>
              <a:t>- 1 -</a:t>
            </a:r>
            <a:endParaRPr lang="ko-KR" altLang="en-US" sz="1400">
              <a:solidFill>
                <a:srgbClr val="443C36"/>
              </a:solidFill>
              <a:latin typeface="Arial" panose="020B0604020202020204" pitchFamily="34" charset="0"/>
              <a:ea typeface="나눔스퀘어OTF Bold" panose="020B0600000101010101" pitchFamily="34" charset="-127"/>
              <a:cs typeface="Arial" panose="020B0604020202020204" pitchFamily="34" charset="0"/>
            </a:endParaRPr>
          </a:p>
        </p:txBody>
      </p:sp>
      <p:pic>
        <p:nvPicPr>
          <p:cNvPr id="9" name="그림 8">
            <a:extLst>
              <a:ext uri="{FF2B5EF4-FFF2-40B4-BE49-F238E27FC236}">
                <a16:creationId xmlns:a16="http://schemas.microsoft.com/office/drawing/2014/main" id="{36FF5F41-31C9-44FD-AF3F-9BEA80A406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1970" y="3709179"/>
            <a:ext cx="2733594" cy="1822395"/>
          </a:xfrm>
          <a:prstGeom prst="rect">
            <a:avLst/>
          </a:prstGeom>
        </p:spPr>
      </p:pic>
      <p:sp>
        <p:nvSpPr>
          <p:cNvPr id="11" name="직사각형 10">
            <a:extLst>
              <a:ext uri="{FF2B5EF4-FFF2-40B4-BE49-F238E27FC236}">
                <a16:creationId xmlns:a16="http://schemas.microsoft.com/office/drawing/2014/main" id="{0DD64124-3472-4687-B80F-EECD5D103C65}"/>
              </a:ext>
            </a:extLst>
          </p:cNvPr>
          <p:cNvSpPr/>
          <p:nvPr/>
        </p:nvSpPr>
        <p:spPr>
          <a:xfrm>
            <a:off x="6757463" y="5634562"/>
            <a:ext cx="3392955" cy="461665"/>
          </a:xfrm>
          <a:prstGeom prst="rect">
            <a:avLst/>
          </a:prstGeom>
        </p:spPr>
        <p:txBody>
          <a:bodyPr wrap="square">
            <a:spAutoFit/>
          </a:bodyPr>
          <a:lstStyle/>
          <a:p>
            <a:pPr algn="ctr"/>
            <a:r>
              <a:rPr lang="ko-KR" altLang="en-US" sz="12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a:t>
            </a:r>
            <a:r>
              <a:rPr lang="en-US" altLang="ko-KR" sz="12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Industrial Property Dispute </a:t>
            </a:r>
            <a:br>
              <a:rPr lang="en-US" altLang="ko-KR" sz="12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br>
            <a:r>
              <a:rPr lang="en-US" altLang="ko-KR" sz="12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Mediation Committee</a:t>
            </a:r>
            <a:r>
              <a:rPr lang="ko-KR" altLang="en-US" sz="12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a:t>
            </a:r>
            <a:endParaRPr lang="ko-KR" altLang="en-US" sz="1200" dirty="0">
              <a:latin typeface="Arial" panose="020B0604020202020204" pitchFamily="34" charset="0"/>
              <a:cs typeface="Arial" panose="020B0604020202020204" pitchFamily="34" charset="0"/>
            </a:endParaRPr>
          </a:p>
        </p:txBody>
      </p:sp>
      <p:pic>
        <p:nvPicPr>
          <p:cNvPr id="2" name="그림 1">
            <a:extLst>
              <a:ext uri="{FF2B5EF4-FFF2-40B4-BE49-F238E27FC236}">
                <a16:creationId xmlns:a16="http://schemas.microsoft.com/office/drawing/2014/main" id="{31DAD211-5587-D275-210A-1734EA365481}"/>
              </a:ext>
            </a:extLst>
          </p:cNvPr>
          <p:cNvPicPr>
            <a:picLocks noChangeAspect="1"/>
          </p:cNvPicPr>
          <p:nvPr/>
        </p:nvPicPr>
        <p:blipFill>
          <a:blip r:embed="rId3"/>
          <a:stretch>
            <a:fillRect/>
          </a:stretch>
        </p:blipFill>
        <p:spPr>
          <a:xfrm>
            <a:off x="8656204" y="184529"/>
            <a:ext cx="1760277" cy="385386"/>
          </a:xfrm>
          <a:prstGeom prst="rect">
            <a:avLst/>
          </a:prstGeom>
        </p:spPr>
      </p:pic>
    </p:spTree>
    <p:extLst>
      <p:ext uri="{BB962C8B-B14F-4D97-AF65-F5344CB8AC3E}">
        <p14:creationId xmlns:p14="http://schemas.microsoft.com/office/powerpoint/2010/main" val="578684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E0DD"/>
        </a:solid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76CB958D-2E98-46E3-A788-8E14A79FAB27}"/>
              </a:ext>
            </a:extLst>
          </p:cNvPr>
          <p:cNvSpPr/>
          <p:nvPr/>
        </p:nvSpPr>
        <p:spPr>
          <a:xfrm>
            <a:off x="1526276" y="0"/>
            <a:ext cx="9144000" cy="6858000"/>
          </a:xfrm>
          <a:prstGeom prst="rect">
            <a:avLst/>
          </a:prstGeom>
          <a:solidFill>
            <a:srgbClr val="E4E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0BE965E5-8A71-42CC-944F-488A00D422CA}"/>
              </a:ext>
            </a:extLst>
          </p:cNvPr>
          <p:cNvSpPr/>
          <p:nvPr/>
        </p:nvSpPr>
        <p:spPr>
          <a:xfrm>
            <a:off x="1847528" y="836712"/>
            <a:ext cx="8568952" cy="5760640"/>
          </a:xfrm>
          <a:prstGeom prst="rect">
            <a:avLst/>
          </a:prstGeom>
          <a:solidFill>
            <a:srgbClr val="A69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6" name="사각형: 둥근 모서리 5">
            <a:extLst>
              <a:ext uri="{FF2B5EF4-FFF2-40B4-BE49-F238E27FC236}">
                <a16:creationId xmlns:a16="http://schemas.microsoft.com/office/drawing/2014/main" id="{7E030AC9-2BBF-4894-87E3-B3FD5F2CDCCD}"/>
              </a:ext>
            </a:extLst>
          </p:cNvPr>
          <p:cNvSpPr/>
          <p:nvPr/>
        </p:nvSpPr>
        <p:spPr>
          <a:xfrm>
            <a:off x="2063553" y="408856"/>
            <a:ext cx="5151923" cy="792088"/>
          </a:xfrm>
          <a:prstGeom prst="roundRect">
            <a:avLst/>
          </a:prstGeom>
          <a:solidFill>
            <a:srgbClr val="A69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D5DE3FDC-6E62-4265-9677-E51E9C6A5546}"/>
              </a:ext>
            </a:extLst>
          </p:cNvPr>
          <p:cNvSpPr/>
          <p:nvPr/>
        </p:nvSpPr>
        <p:spPr>
          <a:xfrm>
            <a:off x="1973542" y="984920"/>
            <a:ext cx="8316924" cy="5432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23A0F89-DED3-464D-862F-E57E1D392BFE}"/>
              </a:ext>
            </a:extLst>
          </p:cNvPr>
          <p:cNvSpPr txBox="1"/>
          <p:nvPr/>
        </p:nvSpPr>
        <p:spPr>
          <a:xfrm>
            <a:off x="2121237" y="435569"/>
            <a:ext cx="4591963" cy="615553"/>
          </a:xfrm>
          <a:prstGeom prst="rect">
            <a:avLst/>
          </a:prstGeom>
          <a:noFill/>
        </p:spPr>
        <p:txBody>
          <a:bodyPr wrap="none" rtlCol="0">
            <a:spAutoFit/>
          </a:bodyPr>
          <a:lstStyle/>
          <a:p>
            <a:r>
              <a:rPr lang="en-US" altLang="ko-KR" dirty="0">
                <a:solidFill>
                  <a:schemeClr val="bg1"/>
                </a:solidFill>
                <a:effectLst>
                  <a:outerShdw blurRad="38100" dist="38100" dir="2700000" algn="tl">
                    <a:srgbClr val="000000">
                      <a:alpha val="43137"/>
                    </a:srgbClr>
                  </a:outerShdw>
                </a:effectLst>
                <a:latin typeface="Arial" panose="020B0604020202020204" pitchFamily="34" charset="0"/>
                <a:ea typeface="나눔스퀘어OTF Bold" panose="020B0600000101010101" pitchFamily="34" charset="-127"/>
                <a:cs typeface="Arial" panose="020B0604020202020204" pitchFamily="34" charset="0"/>
              </a:rPr>
              <a:t>Overview of MOIP’s Mediation Committee</a:t>
            </a:r>
          </a:p>
          <a:p>
            <a:endParaRPr lang="ko-KR" altLang="en-US" sz="1600" dirty="0">
              <a:solidFill>
                <a:schemeClr val="bg1"/>
              </a:solidFill>
              <a:effectLst>
                <a:outerShdw blurRad="38100" dist="38100" dir="2700000" algn="tl">
                  <a:srgbClr val="000000">
                    <a:alpha val="43137"/>
                  </a:srgbClr>
                </a:outerShdw>
              </a:effectLst>
              <a:latin typeface="Arial" panose="020B0604020202020204" pitchFamily="34" charset="0"/>
              <a:ea typeface="나눔스퀘어OTF Bold" panose="020B0600000101010101" pitchFamily="34" charset="-127"/>
              <a:cs typeface="Arial" panose="020B0604020202020204" pitchFamily="34" charset="0"/>
            </a:endParaRPr>
          </a:p>
        </p:txBody>
      </p:sp>
      <p:grpSp>
        <p:nvGrpSpPr>
          <p:cNvPr id="16" name="그룹 15">
            <a:extLst>
              <a:ext uri="{FF2B5EF4-FFF2-40B4-BE49-F238E27FC236}">
                <a16:creationId xmlns:a16="http://schemas.microsoft.com/office/drawing/2014/main" id="{8E54D428-4D9A-4CF4-8A80-23761E7EA38C}"/>
              </a:ext>
            </a:extLst>
          </p:cNvPr>
          <p:cNvGrpSpPr/>
          <p:nvPr/>
        </p:nvGrpSpPr>
        <p:grpSpPr>
          <a:xfrm>
            <a:off x="2357674" y="1780404"/>
            <a:ext cx="217872" cy="163016"/>
            <a:chOff x="1462376" y="2230395"/>
            <a:chExt cx="151254" cy="113778"/>
          </a:xfrm>
        </p:grpSpPr>
        <p:sp>
          <p:nvSpPr>
            <p:cNvPr id="17" name="다이아몬드 16">
              <a:extLst>
                <a:ext uri="{FF2B5EF4-FFF2-40B4-BE49-F238E27FC236}">
                  <a16:creationId xmlns:a16="http://schemas.microsoft.com/office/drawing/2014/main" id="{250B12EF-D25E-4523-A530-F911A602CCD5}"/>
                </a:ext>
              </a:extLst>
            </p:cNvPr>
            <p:cNvSpPr/>
            <p:nvPr/>
          </p:nvSpPr>
          <p:spPr>
            <a:xfrm>
              <a:off x="1510936" y="2230395"/>
              <a:ext cx="54134" cy="54133"/>
            </a:xfrm>
            <a:prstGeom prst="diamond">
              <a:avLst/>
            </a:prstGeom>
            <a:solidFill>
              <a:schemeClr val="bg1"/>
            </a:solidFill>
            <a:ln w="28575">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grpSp>
          <p:nvGrpSpPr>
            <p:cNvPr id="18" name="그룹 17">
              <a:extLst>
                <a:ext uri="{FF2B5EF4-FFF2-40B4-BE49-F238E27FC236}">
                  <a16:creationId xmlns:a16="http://schemas.microsoft.com/office/drawing/2014/main" id="{5EE1A49C-D4FE-4015-9750-41FAEB0AF6C9}"/>
                </a:ext>
              </a:extLst>
            </p:cNvPr>
            <p:cNvGrpSpPr/>
            <p:nvPr/>
          </p:nvGrpSpPr>
          <p:grpSpPr>
            <a:xfrm>
              <a:off x="1462376" y="2290040"/>
              <a:ext cx="151254" cy="54133"/>
              <a:chOff x="1462376" y="2290040"/>
              <a:chExt cx="151254" cy="54133"/>
            </a:xfrm>
          </p:grpSpPr>
          <p:sp>
            <p:nvSpPr>
              <p:cNvPr id="19" name="다이아몬드 18">
                <a:extLst>
                  <a:ext uri="{FF2B5EF4-FFF2-40B4-BE49-F238E27FC236}">
                    <a16:creationId xmlns:a16="http://schemas.microsoft.com/office/drawing/2014/main" id="{E144CE34-BC48-4F8A-A9CB-072CABDBEE6E}"/>
                  </a:ext>
                </a:extLst>
              </p:cNvPr>
              <p:cNvSpPr/>
              <p:nvPr/>
            </p:nvSpPr>
            <p:spPr>
              <a:xfrm>
                <a:off x="1559496" y="2290040"/>
                <a:ext cx="54134" cy="54133"/>
              </a:xfrm>
              <a:prstGeom prst="diamond">
                <a:avLst/>
              </a:prstGeom>
              <a:solidFill>
                <a:schemeClr val="bg1"/>
              </a:solidFill>
              <a:ln w="28575">
                <a:solidFill>
                  <a:srgbClr val="716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sp>
            <p:nvSpPr>
              <p:cNvPr id="20" name="다이아몬드 19">
                <a:extLst>
                  <a:ext uri="{FF2B5EF4-FFF2-40B4-BE49-F238E27FC236}">
                    <a16:creationId xmlns:a16="http://schemas.microsoft.com/office/drawing/2014/main" id="{FD585E13-7254-4528-AB04-A286CAAE4227}"/>
                  </a:ext>
                </a:extLst>
              </p:cNvPr>
              <p:cNvSpPr/>
              <p:nvPr/>
            </p:nvSpPr>
            <p:spPr>
              <a:xfrm>
                <a:off x="1462376" y="2290040"/>
                <a:ext cx="54134" cy="54133"/>
              </a:xfrm>
              <a:prstGeom prst="diamond">
                <a:avLst/>
              </a:prstGeom>
              <a:solidFill>
                <a:schemeClr val="bg1"/>
              </a:solidFill>
              <a:ln w="28575">
                <a:solidFill>
                  <a:srgbClr val="A69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grpSp>
      </p:grpSp>
      <p:sp>
        <p:nvSpPr>
          <p:cNvPr id="21" name="TextBox 20">
            <a:extLst>
              <a:ext uri="{FF2B5EF4-FFF2-40B4-BE49-F238E27FC236}">
                <a16:creationId xmlns:a16="http://schemas.microsoft.com/office/drawing/2014/main" id="{16C13B7A-C8B8-4298-A6BF-660E7D414772}"/>
              </a:ext>
            </a:extLst>
          </p:cNvPr>
          <p:cNvSpPr txBox="1"/>
          <p:nvPr/>
        </p:nvSpPr>
        <p:spPr>
          <a:xfrm>
            <a:off x="2657149" y="1689217"/>
            <a:ext cx="7513461" cy="400110"/>
          </a:xfrm>
          <a:prstGeom prst="rect">
            <a:avLst/>
          </a:prstGeom>
          <a:noFill/>
        </p:spPr>
        <p:txBody>
          <a:bodyPr wrap="square" rtlCol="0">
            <a:spAutoFit/>
          </a:bodyPr>
          <a:lstStyle/>
          <a:p>
            <a:r>
              <a:rPr lang="en-US" altLang="ko-KR" sz="2000" dirty="0">
                <a:solidFill>
                  <a:srgbClr val="443C36"/>
                </a:solidFill>
                <a:latin typeface="Arial" panose="020B0604020202020204" pitchFamily="34" charset="0"/>
                <a:ea typeface="나눔스퀘어OTF_ac ExtraBold" panose="020B0600000101010101" pitchFamily="34" charset="-127"/>
                <a:cs typeface="Arial" panose="020B0604020202020204" pitchFamily="34" charset="0"/>
              </a:rPr>
              <a:t>Mediation Effect</a:t>
            </a:r>
            <a:endParaRPr lang="ko-KR" altLang="en-US" sz="2000" dirty="0">
              <a:solidFill>
                <a:srgbClr val="443C36"/>
              </a:solidFill>
              <a:latin typeface="Arial" panose="020B0604020202020204" pitchFamily="34" charset="0"/>
              <a:ea typeface="나눔스퀘어OTF_ac ExtraBold" panose="020B0600000101010101" pitchFamily="34" charset="-127"/>
              <a:cs typeface="Arial" panose="020B0604020202020204" pitchFamily="34" charset="0"/>
            </a:endParaRPr>
          </a:p>
        </p:txBody>
      </p:sp>
      <p:sp>
        <p:nvSpPr>
          <p:cNvPr id="22" name="TextBox 21">
            <a:extLst>
              <a:ext uri="{FF2B5EF4-FFF2-40B4-BE49-F238E27FC236}">
                <a16:creationId xmlns:a16="http://schemas.microsoft.com/office/drawing/2014/main" id="{C01E7411-15BB-4F86-8A68-C9BC132819BD}"/>
              </a:ext>
            </a:extLst>
          </p:cNvPr>
          <p:cNvSpPr txBox="1"/>
          <p:nvPr/>
        </p:nvSpPr>
        <p:spPr>
          <a:xfrm>
            <a:off x="2657148" y="2198737"/>
            <a:ext cx="7111260" cy="666208"/>
          </a:xfrm>
          <a:prstGeom prst="rect">
            <a:avLst/>
          </a:prstGeom>
          <a:noFill/>
        </p:spPr>
        <p:txBody>
          <a:bodyPr wrap="square" rtlCol="0">
            <a:spAutoFit/>
          </a:bodyPr>
          <a:lstStyle/>
          <a:p>
            <a:pPr>
              <a:lnSpc>
                <a:spcPct val="120000"/>
              </a:lnSpc>
            </a:pP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sym typeface="Wingdings" panose="05000000000000000000" pitchFamily="2" charset="2"/>
              </a:rPr>
              <a:t>Effective as judicial mediation</a:t>
            </a:r>
          </a:p>
          <a:p>
            <a:pPr>
              <a:lnSpc>
                <a:spcPct val="120000"/>
              </a:lnSpc>
            </a:pPr>
            <a:r>
              <a:rPr lang="ko-KR" altLang="en-US"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sym typeface="Wingdings" panose="05000000000000000000" pitchFamily="2" charset="2"/>
              </a:rPr>
              <a:t>→ </a:t>
            </a: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sym typeface="Wingdings" panose="05000000000000000000" pitchFamily="2" charset="2"/>
              </a:rPr>
              <a:t>Same effect as the final judgement (Res Judicata)</a:t>
            </a:r>
            <a:endParaRPr lang="ko-KR" altLang="en-US"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endParaRPr>
          </a:p>
        </p:txBody>
      </p:sp>
      <p:grpSp>
        <p:nvGrpSpPr>
          <p:cNvPr id="23" name="그룹 22">
            <a:extLst>
              <a:ext uri="{FF2B5EF4-FFF2-40B4-BE49-F238E27FC236}">
                <a16:creationId xmlns:a16="http://schemas.microsoft.com/office/drawing/2014/main" id="{92145779-6AE5-4B63-8FF9-F30D2746C807}"/>
              </a:ext>
            </a:extLst>
          </p:cNvPr>
          <p:cNvGrpSpPr/>
          <p:nvPr/>
        </p:nvGrpSpPr>
        <p:grpSpPr>
          <a:xfrm>
            <a:off x="2357674" y="3393474"/>
            <a:ext cx="217872" cy="163016"/>
            <a:chOff x="1462376" y="2230395"/>
            <a:chExt cx="151254" cy="113778"/>
          </a:xfrm>
        </p:grpSpPr>
        <p:sp>
          <p:nvSpPr>
            <p:cNvPr id="24" name="다이아몬드 23">
              <a:extLst>
                <a:ext uri="{FF2B5EF4-FFF2-40B4-BE49-F238E27FC236}">
                  <a16:creationId xmlns:a16="http://schemas.microsoft.com/office/drawing/2014/main" id="{45768B23-B2F4-45F7-B6E4-52BD03994917}"/>
                </a:ext>
              </a:extLst>
            </p:cNvPr>
            <p:cNvSpPr/>
            <p:nvPr/>
          </p:nvSpPr>
          <p:spPr>
            <a:xfrm>
              <a:off x="1510936" y="2230395"/>
              <a:ext cx="54134" cy="54133"/>
            </a:xfrm>
            <a:prstGeom prst="diamond">
              <a:avLst/>
            </a:prstGeom>
            <a:solidFill>
              <a:schemeClr val="bg1"/>
            </a:solidFill>
            <a:ln w="28575">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grpSp>
          <p:nvGrpSpPr>
            <p:cNvPr id="25" name="그룹 24">
              <a:extLst>
                <a:ext uri="{FF2B5EF4-FFF2-40B4-BE49-F238E27FC236}">
                  <a16:creationId xmlns:a16="http://schemas.microsoft.com/office/drawing/2014/main" id="{B680E1EF-DC9A-4274-9B18-BFBD2E265260}"/>
                </a:ext>
              </a:extLst>
            </p:cNvPr>
            <p:cNvGrpSpPr/>
            <p:nvPr/>
          </p:nvGrpSpPr>
          <p:grpSpPr>
            <a:xfrm>
              <a:off x="1462376" y="2290040"/>
              <a:ext cx="151254" cy="54133"/>
              <a:chOff x="1462376" y="2290040"/>
              <a:chExt cx="151254" cy="54133"/>
            </a:xfrm>
          </p:grpSpPr>
          <p:sp>
            <p:nvSpPr>
              <p:cNvPr id="26" name="다이아몬드 25">
                <a:extLst>
                  <a:ext uri="{FF2B5EF4-FFF2-40B4-BE49-F238E27FC236}">
                    <a16:creationId xmlns:a16="http://schemas.microsoft.com/office/drawing/2014/main" id="{F58882E4-6141-45FF-93E0-B67714A1C6C6}"/>
                  </a:ext>
                </a:extLst>
              </p:cNvPr>
              <p:cNvSpPr/>
              <p:nvPr/>
            </p:nvSpPr>
            <p:spPr>
              <a:xfrm>
                <a:off x="1559496" y="2290040"/>
                <a:ext cx="54134" cy="54133"/>
              </a:xfrm>
              <a:prstGeom prst="diamond">
                <a:avLst/>
              </a:prstGeom>
              <a:solidFill>
                <a:schemeClr val="bg1"/>
              </a:solidFill>
              <a:ln w="28575">
                <a:solidFill>
                  <a:srgbClr val="716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sp>
            <p:nvSpPr>
              <p:cNvPr id="27" name="다이아몬드 26">
                <a:extLst>
                  <a:ext uri="{FF2B5EF4-FFF2-40B4-BE49-F238E27FC236}">
                    <a16:creationId xmlns:a16="http://schemas.microsoft.com/office/drawing/2014/main" id="{23125EBE-D1A8-4BC0-9D8D-213D9A412EAB}"/>
                  </a:ext>
                </a:extLst>
              </p:cNvPr>
              <p:cNvSpPr/>
              <p:nvPr/>
            </p:nvSpPr>
            <p:spPr>
              <a:xfrm>
                <a:off x="1462376" y="2290040"/>
                <a:ext cx="54134" cy="54133"/>
              </a:xfrm>
              <a:prstGeom prst="diamond">
                <a:avLst/>
              </a:prstGeom>
              <a:solidFill>
                <a:schemeClr val="bg1"/>
              </a:solidFill>
              <a:ln w="28575">
                <a:solidFill>
                  <a:srgbClr val="A69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rgbClr val="443C36"/>
                  </a:solidFill>
                  <a:latin typeface="Arial" panose="020B0604020202020204" pitchFamily="34" charset="0"/>
                  <a:cs typeface="Arial" panose="020B0604020202020204" pitchFamily="34" charset="0"/>
                </a:endParaRPr>
              </a:p>
            </p:txBody>
          </p:sp>
        </p:grpSp>
      </p:grpSp>
      <p:sp>
        <p:nvSpPr>
          <p:cNvPr id="28" name="TextBox 27">
            <a:extLst>
              <a:ext uri="{FF2B5EF4-FFF2-40B4-BE49-F238E27FC236}">
                <a16:creationId xmlns:a16="http://schemas.microsoft.com/office/drawing/2014/main" id="{E6659A28-5842-451A-B5C7-5E06779A0502}"/>
              </a:ext>
            </a:extLst>
          </p:cNvPr>
          <p:cNvSpPr txBox="1"/>
          <p:nvPr/>
        </p:nvSpPr>
        <p:spPr>
          <a:xfrm>
            <a:off x="2657148" y="3284984"/>
            <a:ext cx="2550698" cy="677108"/>
          </a:xfrm>
          <a:prstGeom prst="rect">
            <a:avLst/>
          </a:prstGeom>
          <a:noFill/>
        </p:spPr>
        <p:txBody>
          <a:bodyPr wrap="none" rtlCol="0">
            <a:spAutoFit/>
          </a:bodyPr>
          <a:lstStyle/>
          <a:p>
            <a:r>
              <a:rPr lang="en-US" altLang="ko-KR" sz="2000" dirty="0">
                <a:solidFill>
                  <a:srgbClr val="443C36"/>
                </a:solidFill>
                <a:latin typeface="Arial" panose="020B0604020202020204" pitchFamily="34" charset="0"/>
                <a:ea typeface="나눔스퀘어OTF_ac ExtraBold" panose="020B0600000101010101" pitchFamily="34" charset="-127"/>
                <a:cs typeface="Arial" panose="020B0604020202020204" pitchFamily="34" charset="0"/>
              </a:rPr>
              <a:t>Mediation Procedure</a:t>
            </a:r>
          </a:p>
          <a:p>
            <a:endParaRPr lang="ko-KR" altLang="en-US" dirty="0">
              <a:solidFill>
                <a:srgbClr val="443C36"/>
              </a:solidFill>
              <a:latin typeface="Arial" panose="020B0604020202020204" pitchFamily="34" charset="0"/>
              <a:ea typeface="나눔스퀘어OTF_ac ExtraBold" panose="020B0600000101010101" pitchFamily="34" charset="-127"/>
              <a:cs typeface="Arial" panose="020B0604020202020204" pitchFamily="34" charset="0"/>
            </a:endParaRPr>
          </a:p>
        </p:txBody>
      </p:sp>
      <p:sp>
        <p:nvSpPr>
          <p:cNvPr id="40" name="직사각형 39">
            <a:extLst>
              <a:ext uri="{FF2B5EF4-FFF2-40B4-BE49-F238E27FC236}">
                <a16:creationId xmlns:a16="http://schemas.microsoft.com/office/drawing/2014/main" id="{F1FAD4AB-A896-4825-A5E8-B285019A9C49}"/>
              </a:ext>
            </a:extLst>
          </p:cNvPr>
          <p:cNvSpPr/>
          <p:nvPr/>
        </p:nvSpPr>
        <p:spPr>
          <a:xfrm>
            <a:off x="9653735" y="6149588"/>
            <a:ext cx="605490" cy="292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a:solidFill>
                  <a:srgbClr val="443C36"/>
                </a:solidFill>
                <a:latin typeface="Arial" panose="020B0604020202020204" pitchFamily="34" charset="0"/>
                <a:ea typeface="나눔스퀘어OTF Bold" panose="020B0600000101010101" pitchFamily="34" charset="-127"/>
                <a:cs typeface="Arial" panose="020B0604020202020204" pitchFamily="34" charset="0"/>
              </a:rPr>
              <a:t>- 2 -</a:t>
            </a:r>
            <a:endParaRPr lang="ko-KR" altLang="en-US" sz="1400">
              <a:solidFill>
                <a:srgbClr val="443C36"/>
              </a:solidFill>
              <a:latin typeface="Arial" panose="020B0604020202020204" pitchFamily="34" charset="0"/>
              <a:ea typeface="나눔스퀘어OTF Bold" panose="020B0600000101010101" pitchFamily="34" charset="-127"/>
              <a:cs typeface="Arial" panose="020B0604020202020204" pitchFamily="34" charset="0"/>
            </a:endParaRPr>
          </a:p>
        </p:txBody>
      </p:sp>
      <p:sp>
        <p:nvSpPr>
          <p:cNvPr id="29" name="직사각형 28">
            <a:extLst>
              <a:ext uri="{FF2B5EF4-FFF2-40B4-BE49-F238E27FC236}">
                <a16:creationId xmlns:a16="http://schemas.microsoft.com/office/drawing/2014/main" id="{195D2C33-8784-432D-B16E-91DD4554B128}"/>
              </a:ext>
            </a:extLst>
          </p:cNvPr>
          <p:cNvSpPr/>
          <p:nvPr/>
        </p:nvSpPr>
        <p:spPr>
          <a:xfrm>
            <a:off x="2348484" y="3903612"/>
            <a:ext cx="7704856" cy="2194831"/>
          </a:xfrm>
          <a:prstGeom prst="rect">
            <a:avLst/>
          </a:prstGeom>
          <a:solidFill>
            <a:schemeClr val="bg1">
              <a:lumMod val="85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cs typeface="Arial" panose="020B0604020202020204" pitchFamily="34" charset="0"/>
            </a:endParaRPr>
          </a:p>
        </p:txBody>
      </p:sp>
      <p:sp>
        <p:nvSpPr>
          <p:cNvPr id="31" name="직사각형 30">
            <a:extLst>
              <a:ext uri="{FF2B5EF4-FFF2-40B4-BE49-F238E27FC236}">
                <a16:creationId xmlns:a16="http://schemas.microsoft.com/office/drawing/2014/main" id="{31D36431-5DAD-4A1E-9B99-2AF292067F72}"/>
              </a:ext>
            </a:extLst>
          </p:cNvPr>
          <p:cNvSpPr/>
          <p:nvPr/>
        </p:nvSpPr>
        <p:spPr>
          <a:xfrm>
            <a:off x="5767023" y="4364723"/>
            <a:ext cx="789672" cy="261610"/>
          </a:xfrm>
          <a:prstGeom prst="rect">
            <a:avLst/>
          </a:prstGeom>
        </p:spPr>
        <p:txBody>
          <a:bodyPr wrap="square">
            <a:spAutoFit/>
          </a:bodyPr>
          <a:lstStyle/>
          <a:p>
            <a:pPr algn="ctr"/>
            <a:r>
              <a:rPr lang="en-US" altLang="ko-KR" sz="1100" dirty="0">
                <a:solidFill>
                  <a:srgbClr val="0000FF"/>
                </a:solidFill>
                <a:latin typeface="Arial" panose="020B0604020202020204" pitchFamily="34" charset="0"/>
                <a:ea typeface="나눔스퀘어OTF Bold" panose="020B0600000101010101" pitchFamily="34" charset="-127"/>
                <a:cs typeface="Arial" panose="020B0604020202020204" pitchFamily="34" charset="0"/>
              </a:rPr>
              <a:t>Agree</a:t>
            </a:r>
            <a:endParaRPr lang="ko-KR" altLang="en-US" sz="1100" dirty="0">
              <a:solidFill>
                <a:srgbClr val="0000FF"/>
              </a:solidFill>
              <a:latin typeface="Arial" panose="020B0604020202020204" pitchFamily="34" charset="0"/>
              <a:ea typeface="나눔스퀘어OTF Bold" panose="020B0600000101010101" pitchFamily="34" charset="-127"/>
              <a:cs typeface="Arial" panose="020B0604020202020204" pitchFamily="34" charset="0"/>
            </a:endParaRPr>
          </a:p>
        </p:txBody>
      </p:sp>
      <p:sp>
        <p:nvSpPr>
          <p:cNvPr id="32" name="직사각형 31">
            <a:extLst>
              <a:ext uri="{FF2B5EF4-FFF2-40B4-BE49-F238E27FC236}">
                <a16:creationId xmlns:a16="http://schemas.microsoft.com/office/drawing/2014/main" id="{FD0F5566-DC28-48A9-8C5D-A136B0F454F2}"/>
              </a:ext>
            </a:extLst>
          </p:cNvPr>
          <p:cNvSpPr/>
          <p:nvPr/>
        </p:nvSpPr>
        <p:spPr>
          <a:xfrm>
            <a:off x="6798313" y="5381991"/>
            <a:ext cx="648072" cy="261610"/>
          </a:xfrm>
          <a:prstGeom prst="rect">
            <a:avLst/>
          </a:prstGeom>
        </p:spPr>
        <p:txBody>
          <a:bodyPr wrap="square">
            <a:spAutoFit/>
          </a:bodyPr>
          <a:lstStyle/>
          <a:p>
            <a:r>
              <a:rPr lang="en-US" altLang="ko-KR" sz="1100" dirty="0">
                <a:solidFill>
                  <a:srgbClr val="FF0000"/>
                </a:solidFill>
                <a:latin typeface="Arial" panose="020B0604020202020204" pitchFamily="34" charset="0"/>
                <a:ea typeface="나눔스퀘어OTF Bold" panose="020B0600000101010101" pitchFamily="34" charset="-127"/>
                <a:cs typeface="Arial" panose="020B0604020202020204" pitchFamily="34" charset="0"/>
              </a:rPr>
              <a:t>Refuse</a:t>
            </a:r>
          </a:p>
        </p:txBody>
      </p:sp>
      <p:cxnSp>
        <p:nvCxnSpPr>
          <p:cNvPr id="33" name="연결선: 꺾임 32">
            <a:extLst>
              <a:ext uri="{FF2B5EF4-FFF2-40B4-BE49-F238E27FC236}">
                <a16:creationId xmlns:a16="http://schemas.microsoft.com/office/drawing/2014/main" id="{CAC1778D-A8B4-4DFE-86A4-94E31CB18617}"/>
              </a:ext>
            </a:extLst>
          </p:cNvPr>
          <p:cNvCxnSpPr>
            <a:cxnSpLocks/>
          </p:cNvCxnSpPr>
          <p:nvPr/>
        </p:nvCxnSpPr>
        <p:spPr>
          <a:xfrm>
            <a:off x="7892595" y="4783143"/>
            <a:ext cx="604373" cy="404623"/>
          </a:xfrm>
          <a:prstGeom prst="bentConnector3">
            <a:avLst>
              <a:gd name="adj1" fmla="val 50000"/>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화살표 연결선 36">
            <a:extLst>
              <a:ext uri="{FF2B5EF4-FFF2-40B4-BE49-F238E27FC236}">
                <a16:creationId xmlns:a16="http://schemas.microsoft.com/office/drawing/2014/main" id="{8B6FA168-05AF-4BE7-AFA8-A4A3CF6C76F6}"/>
              </a:ext>
            </a:extLst>
          </p:cNvPr>
          <p:cNvCxnSpPr>
            <a:cxnSpLocks/>
          </p:cNvCxnSpPr>
          <p:nvPr/>
        </p:nvCxnSpPr>
        <p:spPr>
          <a:xfrm>
            <a:off x="5880103" y="5367785"/>
            <a:ext cx="2616865" cy="0"/>
          </a:xfrm>
          <a:prstGeom prst="straightConnector1">
            <a:avLst/>
          </a:prstGeom>
          <a:ln w="381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EA7946D-9ADD-4874-BFD2-7CFC7DEB395A}"/>
              </a:ext>
            </a:extLst>
          </p:cNvPr>
          <p:cNvSpPr txBox="1"/>
          <p:nvPr/>
        </p:nvSpPr>
        <p:spPr>
          <a:xfrm>
            <a:off x="7448467" y="3938786"/>
            <a:ext cx="1529874" cy="461665"/>
          </a:xfrm>
          <a:prstGeom prst="rect">
            <a:avLst/>
          </a:prstGeom>
          <a:noFill/>
        </p:spPr>
        <p:txBody>
          <a:bodyPr wrap="square" rtlCol="0">
            <a:spAutoFit/>
          </a:bodyPr>
          <a:lstStyle/>
          <a:p>
            <a:pPr algn="ctr"/>
            <a:r>
              <a:rPr lang="en-US" altLang="ko-KR" sz="12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Mediation </a:t>
            </a:r>
          </a:p>
          <a:p>
            <a:pPr algn="ctr"/>
            <a:r>
              <a:rPr lang="en-US" altLang="ko-KR" sz="12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proposal</a:t>
            </a:r>
          </a:p>
        </p:txBody>
      </p:sp>
      <p:sp>
        <p:nvSpPr>
          <p:cNvPr id="42" name="직사각형 41">
            <a:extLst>
              <a:ext uri="{FF2B5EF4-FFF2-40B4-BE49-F238E27FC236}">
                <a16:creationId xmlns:a16="http://schemas.microsoft.com/office/drawing/2014/main" id="{1BA2A097-C34B-4B81-AFA1-B142256DC3C0}"/>
              </a:ext>
            </a:extLst>
          </p:cNvPr>
          <p:cNvSpPr/>
          <p:nvPr/>
        </p:nvSpPr>
        <p:spPr>
          <a:xfrm>
            <a:off x="2475863" y="4440649"/>
            <a:ext cx="1371773" cy="1010435"/>
          </a:xfrm>
          <a:prstGeom prst="rect">
            <a:avLst/>
          </a:prstGeom>
          <a:noFill/>
          <a:ln w="28575">
            <a:solidFill>
              <a:srgbClr val="FFFFFF"/>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chemeClr val="tx1"/>
                </a:solidFill>
                <a:latin typeface="Arial" panose="020B0604020202020204" pitchFamily="34" charset="0"/>
                <a:ea typeface="나눔스퀘어OTF Bold" panose="020B0600000101010101" pitchFamily="34" charset="-127"/>
                <a:cs typeface="Arial" panose="020B0604020202020204" pitchFamily="34" charset="0"/>
              </a:rPr>
              <a:t>Request for mediation</a:t>
            </a:r>
          </a:p>
        </p:txBody>
      </p:sp>
      <p:sp>
        <p:nvSpPr>
          <p:cNvPr id="43" name="직사각형 42">
            <a:extLst>
              <a:ext uri="{FF2B5EF4-FFF2-40B4-BE49-F238E27FC236}">
                <a16:creationId xmlns:a16="http://schemas.microsoft.com/office/drawing/2014/main" id="{9B98A8A4-4D28-4B48-9C86-AE5963903C47}"/>
              </a:ext>
            </a:extLst>
          </p:cNvPr>
          <p:cNvSpPr/>
          <p:nvPr/>
        </p:nvSpPr>
        <p:spPr>
          <a:xfrm>
            <a:off x="4489256" y="4441725"/>
            <a:ext cx="1371773" cy="1022912"/>
          </a:xfrm>
          <a:prstGeom prst="rect">
            <a:avLst/>
          </a:prstGeom>
          <a:noFill/>
          <a:ln w="28575">
            <a:solidFill>
              <a:srgbClr val="FFFFFF"/>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chemeClr val="tx1"/>
                </a:solidFill>
                <a:latin typeface="Arial" panose="020B0604020202020204" pitchFamily="34" charset="0"/>
                <a:ea typeface="나눔스퀘어OTF Bold" panose="020B0600000101010101" pitchFamily="34" charset="-127"/>
                <a:cs typeface="Arial" panose="020B0604020202020204" pitchFamily="34" charset="0"/>
              </a:rPr>
              <a:t>Confirm the consent of the parties to mediate</a:t>
            </a:r>
          </a:p>
        </p:txBody>
      </p:sp>
      <p:sp>
        <p:nvSpPr>
          <p:cNvPr id="45" name="직사각형 44">
            <a:extLst>
              <a:ext uri="{FF2B5EF4-FFF2-40B4-BE49-F238E27FC236}">
                <a16:creationId xmlns:a16="http://schemas.microsoft.com/office/drawing/2014/main" id="{FCDF64EB-C42E-4705-978B-09AC9266F044}"/>
              </a:ext>
            </a:extLst>
          </p:cNvPr>
          <p:cNvSpPr/>
          <p:nvPr/>
        </p:nvSpPr>
        <p:spPr>
          <a:xfrm>
            <a:off x="6502649" y="4422976"/>
            <a:ext cx="1371773" cy="796024"/>
          </a:xfrm>
          <a:prstGeom prst="rect">
            <a:avLst/>
          </a:prstGeom>
          <a:noFill/>
          <a:ln w="28575">
            <a:solidFill>
              <a:srgbClr val="FFFFFF"/>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Hold a mediation meeting</a:t>
            </a:r>
          </a:p>
        </p:txBody>
      </p:sp>
      <p:sp>
        <p:nvSpPr>
          <p:cNvPr id="46" name="직사각형 45">
            <a:extLst>
              <a:ext uri="{FF2B5EF4-FFF2-40B4-BE49-F238E27FC236}">
                <a16:creationId xmlns:a16="http://schemas.microsoft.com/office/drawing/2014/main" id="{2AD9AD0A-E48A-45C7-B629-D551FA43D872}"/>
              </a:ext>
            </a:extLst>
          </p:cNvPr>
          <p:cNvSpPr/>
          <p:nvPr/>
        </p:nvSpPr>
        <p:spPr>
          <a:xfrm>
            <a:off x="8516042" y="4421996"/>
            <a:ext cx="1371772" cy="457634"/>
          </a:xfrm>
          <a:prstGeom prst="rect">
            <a:avLst/>
          </a:prstGeom>
          <a:noFill/>
          <a:ln w="28575">
            <a:solidFill>
              <a:srgbClr val="FFFFFF"/>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a:solidFill>
                  <a:srgbClr val="443C36"/>
                </a:solidFill>
                <a:latin typeface="Arial" panose="020B0604020202020204" pitchFamily="34" charset="0"/>
                <a:ea typeface="나눔스퀘어OTF Bold" panose="020B0600000101010101" pitchFamily="34" charset="-127"/>
                <a:cs typeface="Arial" panose="020B0604020202020204" pitchFamily="34" charset="0"/>
              </a:rPr>
              <a:t>Mediation </a:t>
            </a:r>
            <a:r>
              <a:rPr lang="en-US" altLang="ko-KR" sz="1400">
                <a:solidFill>
                  <a:srgbClr val="0000FF"/>
                </a:solidFill>
                <a:latin typeface="Arial" panose="020B0604020202020204" pitchFamily="34" charset="0"/>
                <a:ea typeface="나눔스퀘어OTF Bold" panose="020B0600000101010101" pitchFamily="34" charset="-127"/>
                <a:cs typeface="Arial" panose="020B0604020202020204" pitchFamily="34" charset="0"/>
              </a:rPr>
              <a:t>settled</a:t>
            </a:r>
            <a:endParaRPr lang="en-US" altLang="ko-KR" sz="1400" dirty="0">
              <a:solidFill>
                <a:srgbClr val="0000FF"/>
              </a:solidFill>
              <a:latin typeface="Arial" panose="020B0604020202020204" pitchFamily="34" charset="0"/>
              <a:ea typeface="나눔스퀘어OTF Bold" panose="020B0600000101010101" pitchFamily="34" charset="-127"/>
              <a:cs typeface="Arial" panose="020B0604020202020204" pitchFamily="34" charset="0"/>
            </a:endParaRPr>
          </a:p>
        </p:txBody>
      </p:sp>
      <p:sp>
        <p:nvSpPr>
          <p:cNvPr id="47" name="직사각형 46">
            <a:extLst>
              <a:ext uri="{FF2B5EF4-FFF2-40B4-BE49-F238E27FC236}">
                <a16:creationId xmlns:a16="http://schemas.microsoft.com/office/drawing/2014/main" id="{2D49E07B-86DC-45EC-9C52-CB70C66C28AA}"/>
              </a:ext>
            </a:extLst>
          </p:cNvPr>
          <p:cNvSpPr/>
          <p:nvPr/>
        </p:nvSpPr>
        <p:spPr>
          <a:xfrm>
            <a:off x="8516043" y="4973363"/>
            <a:ext cx="1387254" cy="491274"/>
          </a:xfrm>
          <a:prstGeom prst="rect">
            <a:avLst/>
          </a:prstGeom>
          <a:noFill/>
          <a:ln w="28575">
            <a:solidFill>
              <a:srgbClr val="FFFFFF"/>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Mediation </a:t>
            </a:r>
            <a:r>
              <a:rPr lang="en-US" altLang="ko-KR" sz="1400" dirty="0">
                <a:solidFill>
                  <a:srgbClr val="FF0000"/>
                </a:solidFill>
                <a:latin typeface="Arial" panose="020B0604020202020204" pitchFamily="34" charset="0"/>
                <a:ea typeface="나눔스퀘어OTF Bold" panose="020B0600000101010101" pitchFamily="34" charset="-127"/>
                <a:cs typeface="Arial" panose="020B0604020202020204" pitchFamily="34" charset="0"/>
              </a:rPr>
              <a:t>failed</a:t>
            </a:r>
            <a:endParaRPr lang="ko-KR" altLang="en-US" sz="1400" dirty="0">
              <a:solidFill>
                <a:srgbClr val="FF0000"/>
              </a:solidFill>
              <a:latin typeface="Arial" panose="020B0604020202020204" pitchFamily="34" charset="0"/>
              <a:ea typeface="나눔스퀘어OTF Bold" panose="020B0600000101010101" pitchFamily="34" charset="-127"/>
              <a:cs typeface="Arial" panose="020B0604020202020204" pitchFamily="34" charset="0"/>
            </a:endParaRPr>
          </a:p>
        </p:txBody>
      </p:sp>
      <p:cxnSp>
        <p:nvCxnSpPr>
          <p:cNvPr id="53" name="직선 화살표 연결선 52">
            <a:extLst>
              <a:ext uri="{FF2B5EF4-FFF2-40B4-BE49-F238E27FC236}">
                <a16:creationId xmlns:a16="http://schemas.microsoft.com/office/drawing/2014/main" id="{82D103B1-79B0-44D6-8FDD-9CB492B1EA8E}"/>
              </a:ext>
            </a:extLst>
          </p:cNvPr>
          <p:cNvCxnSpPr>
            <a:cxnSpLocks/>
          </p:cNvCxnSpPr>
          <p:nvPr/>
        </p:nvCxnSpPr>
        <p:spPr>
          <a:xfrm>
            <a:off x="3847635" y="4653077"/>
            <a:ext cx="641620" cy="0"/>
          </a:xfrm>
          <a:prstGeom prst="straightConnector1">
            <a:avLst/>
          </a:prstGeom>
          <a:ln w="38100">
            <a:solidFill>
              <a:srgbClr val="8D503F"/>
            </a:solidFill>
            <a:tailEnd type="triangle"/>
          </a:ln>
        </p:spPr>
        <p:style>
          <a:lnRef idx="1">
            <a:schemeClr val="accent1"/>
          </a:lnRef>
          <a:fillRef idx="0">
            <a:schemeClr val="accent1"/>
          </a:fillRef>
          <a:effectRef idx="0">
            <a:schemeClr val="accent1"/>
          </a:effectRef>
          <a:fontRef idx="minor">
            <a:schemeClr val="tx1"/>
          </a:fontRef>
        </p:style>
      </p:cxnSp>
      <p:sp>
        <p:nvSpPr>
          <p:cNvPr id="61" name="직사각형 60">
            <a:extLst>
              <a:ext uri="{FF2B5EF4-FFF2-40B4-BE49-F238E27FC236}">
                <a16:creationId xmlns:a16="http://schemas.microsoft.com/office/drawing/2014/main" id="{9031887F-0405-4810-8836-CE252019C4D9}"/>
              </a:ext>
            </a:extLst>
          </p:cNvPr>
          <p:cNvSpPr/>
          <p:nvPr/>
        </p:nvSpPr>
        <p:spPr>
          <a:xfrm>
            <a:off x="7799944" y="4372747"/>
            <a:ext cx="789672" cy="261610"/>
          </a:xfrm>
          <a:prstGeom prst="rect">
            <a:avLst/>
          </a:prstGeom>
        </p:spPr>
        <p:txBody>
          <a:bodyPr wrap="square">
            <a:spAutoFit/>
          </a:bodyPr>
          <a:lstStyle/>
          <a:p>
            <a:pPr algn="ctr"/>
            <a:r>
              <a:rPr lang="en-US" altLang="ko-KR" sz="1100">
                <a:solidFill>
                  <a:srgbClr val="0000FF"/>
                </a:solidFill>
                <a:latin typeface="Arial" panose="020B0604020202020204" pitchFamily="34" charset="0"/>
                <a:ea typeface="나눔스퀘어OTF Bold" panose="020B0600000101010101" pitchFamily="34" charset="-127"/>
                <a:cs typeface="Arial" panose="020B0604020202020204" pitchFamily="34" charset="0"/>
              </a:rPr>
              <a:t>Accept</a:t>
            </a:r>
            <a:endParaRPr lang="ko-KR" altLang="en-US" sz="1100" dirty="0">
              <a:solidFill>
                <a:srgbClr val="0000FF"/>
              </a:solidFill>
              <a:latin typeface="Arial" panose="020B0604020202020204" pitchFamily="34" charset="0"/>
              <a:ea typeface="나눔스퀘어OTF Bold" panose="020B0600000101010101" pitchFamily="34" charset="-127"/>
              <a:cs typeface="Arial" panose="020B0604020202020204" pitchFamily="34" charset="0"/>
            </a:endParaRPr>
          </a:p>
        </p:txBody>
      </p:sp>
      <p:sp>
        <p:nvSpPr>
          <p:cNvPr id="62" name="직사각형 61">
            <a:extLst>
              <a:ext uri="{FF2B5EF4-FFF2-40B4-BE49-F238E27FC236}">
                <a16:creationId xmlns:a16="http://schemas.microsoft.com/office/drawing/2014/main" id="{CC182D76-B0BC-41A1-8106-1028E9009FAB}"/>
              </a:ext>
            </a:extLst>
          </p:cNvPr>
          <p:cNvSpPr/>
          <p:nvPr/>
        </p:nvSpPr>
        <p:spPr>
          <a:xfrm>
            <a:off x="7892594" y="4810167"/>
            <a:ext cx="648072" cy="261610"/>
          </a:xfrm>
          <a:prstGeom prst="rect">
            <a:avLst/>
          </a:prstGeom>
        </p:spPr>
        <p:txBody>
          <a:bodyPr wrap="square">
            <a:spAutoFit/>
          </a:bodyPr>
          <a:lstStyle/>
          <a:p>
            <a:r>
              <a:rPr lang="en-US" altLang="ko-KR" sz="1100" dirty="0">
                <a:solidFill>
                  <a:srgbClr val="FF0000"/>
                </a:solidFill>
                <a:latin typeface="Arial" panose="020B0604020202020204" pitchFamily="34" charset="0"/>
                <a:ea typeface="나눔스퀘어OTF Bold" panose="020B0600000101010101" pitchFamily="34" charset="-127"/>
                <a:cs typeface="Arial" panose="020B0604020202020204" pitchFamily="34" charset="0"/>
              </a:rPr>
              <a:t>Reject</a:t>
            </a:r>
          </a:p>
        </p:txBody>
      </p:sp>
      <p:cxnSp>
        <p:nvCxnSpPr>
          <p:cNvPr id="5" name="직선 화살표 연결선 4">
            <a:extLst>
              <a:ext uri="{FF2B5EF4-FFF2-40B4-BE49-F238E27FC236}">
                <a16:creationId xmlns:a16="http://schemas.microsoft.com/office/drawing/2014/main" id="{B9211AE4-AB65-45BA-8413-039DFEBD6282}"/>
              </a:ext>
            </a:extLst>
          </p:cNvPr>
          <p:cNvCxnSpPr/>
          <p:nvPr/>
        </p:nvCxnSpPr>
        <p:spPr>
          <a:xfrm>
            <a:off x="2475864" y="5733256"/>
            <a:ext cx="7519309" cy="0"/>
          </a:xfrm>
          <a:prstGeom prst="straightConnector1">
            <a:avLst/>
          </a:prstGeom>
          <a:ln w="28575">
            <a:solidFill>
              <a:srgbClr val="71645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직사각형 47">
            <a:extLst>
              <a:ext uri="{FF2B5EF4-FFF2-40B4-BE49-F238E27FC236}">
                <a16:creationId xmlns:a16="http://schemas.microsoft.com/office/drawing/2014/main" id="{DAEECBF7-298C-48E1-8F43-2184B57DE947}"/>
              </a:ext>
            </a:extLst>
          </p:cNvPr>
          <p:cNvSpPr/>
          <p:nvPr/>
        </p:nvSpPr>
        <p:spPr>
          <a:xfrm>
            <a:off x="5750970" y="5787701"/>
            <a:ext cx="1213956" cy="276999"/>
          </a:xfrm>
          <a:prstGeom prst="rect">
            <a:avLst/>
          </a:prstGeom>
        </p:spPr>
        <p:txBody>
          <a:bodyPr wrap="square">
            <a:spAutoFit/>
          </a:bodyPr>
          <a:lstStyle/>
          <a:p>
            <a:r>
              <a:rPr lang="en-US" altLang="ko-KR" sz="1200" i="1">
                <a:solidFill>
                  <a:srgbClr val="71645B"/>
                </a:solidFill>
                <a:latin typeface="Arial" panose="020B0604020202020204" pitchFamily="34" charset="0"/>
                <a:ea typeface="나눔스퀘어OTF Bold" panose="020B0600000101010101" pitchFamily="34" charset="-127"/>
                <a:cs typeface="Arial" panose="020B0604020202020204" pitchFamily="34" charset="0"/>
              </a:rPr>
              <a:t>3 Months</a:t>
            </a:r>
            <a:endParaRPr lang="en-US" altLang="ko-KR" sz="1200" i="1" dirty="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p:txBody>
      </p:sp>
      <p:cxnSp>
        <p:nvCxnSpPr>
          <p:cNvPr id="54" name="직선 화살표 연결선 53">
            <a:extLst>
              <a:ext uri="{FF2B5EF4-FFF2-40B4-BE49-F238E27FC236}">
                <a16:creationId xmlns:a16="http://schemas.microsoft.com/office/drawing/2014/main" id="{A17520D4-F747-4659-AA6F-06B46136A1C2}"/>
              </a:ext>
            </a:extLst>
          </p:cNvPr>
          <p:cNvCxnSpPr>
            <a:cxnSpLocks/>
          </p:cNvCxnSpPr>
          <p:nvPr/>
        </p:nvCxnSpPr>
        <p:spPr>
          <a:xfrm>
            <a:off x="5880102" y="4650813"/>
            <a:ext cx="641620" cy="0"/>
          </a:xfrm>
          <a:prstGeom prst="straightConnector1">
            <a:avLst/>
          </a:prstGeom>
          <a:ln w="38100">
            <a:solidFill>
              <a:srgbClr val="8D503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직선 화살표 연결선 54">
            <a:extLst>
              <a:ext uri="{FF2B5EF4-FFF2-40B4-BE49-F238E27FC236}">
                <a16:creationId xmlns:a16="http://schemas.microsoft.com/office/drawing/2014/main" id="{5111D262-EEF4-4985-BC93-63DB033827F6}"/>
              </a:ext>
            </a:extLst>
          </p:cNvPr>
          <p:cNvCxnSpPr>
            <a:cxnSpLocks/>
          </p:cNvCxnSpPr>
          <p:nvPr/>
        </p:nvCxnSpPr>
        <p:spPr>
          <a:xfrm>
            <a:off x="7892594" y="4650813"/>
            <a:ext cx="641620" cy="0"/>
          </a:xfrm>
          <a:prstGeom prst="straightConnector1">
            <a:avLst/>
          </a:prstGeom>
          <a:ln w="38100">
            <a:solidFill>
              <a:srgbClr val="8D503F"/>
            </a:solidFill>
            <a:tailEnd type="triangle"/>
          </a:ln>
        </p:spPr>
        <p:style>
          <a:lnRef idx="1">
            <a:schemeClr val="accent1"/>
          </a:lnRef>
          <a:fillRef idx="0">
            <a:schemeClr val="accent1"/>
          </a:fillRef>
          <a:effectRef idx="0">
            <a:schemeClr val="accent1"/>
          </a:effectRef>
          <a:fontRef idx="minor">
            <a:schemeClr val="tx1"/>
          </a:fontRef>
        </p:style>
      </p:cxnSp>
      <p:pic>
        <p:nvPicPr>
          <p:cNvPr id="2" name="그림 1">
            <a:extLst>
              <a:ext uri="{FF2B5EF4-FFF2-40B4-BE49-F238E27FC236}">
                <a16:creationId xmlns:a16="http://schemas.microsoft.com/office/drawing/2014/main" id="{B7BE4788-C413-C281-ED38-4891E045BBE4}"/>
              </a:ext>
            </a:extLst>
          </p:cNvPr>
          <p:cNvPicPr>
            <a:picLocks noChangeAspect="1"/>
          </p:cNvPicPr>
          <p:nvPr/>
        </p:nvPicPr>
        <p:blipFill>
          <a:blip r:embed="rId3"/>
          <a:stretch>
            <a:fillRect/>
          </a:stretch>
        </p:blipFill>
        <p:spPr>
          <a:xfrm>
            <a:off x="8656204" y="207190"/>
            <a:ext cx="1760277" cy="385386"/>
          </a:xfrm>
          <a:prstGeom prst="rect">
            <a:avLst/>
          </a:prstGeom>
        </p:spPr>
      </p:pic>
    </p:spTree>
    <p:extLst>
      <p:ext uri="{BB962C8B-B14F-4D97-AF65-F5344CB8AC3E}">
        <p14:creationId xmlns:p14="http://schemas.microsoft.com/office/powerpoint/2010/main" val="2907023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E0DD"/>
        </a:solid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76CB958D-2E98-46E3-A788-8E14A79FAB27}"/>
              </a:ext>
            </a:extLst>
          </p:cNvPr>
          <p:cNvSpPr/>
          <p:nvPr/>
        </p:nvSpPr>
        <p:spPr>
          <a:xfrm>
            <a:off x="1524000" y="0"/>
            <a:ext cx="9144000" cy="6858000"/>
          </a:xfrm>
          <a:prstGeom prst="rect">
            <a:avLst/>
          </a:prstGeom>
          <a:solidFill>
            <a:srgbClr val="E4E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0BE965E5-8A71-42CC-944F-488A00D422CA}"/>
              </a:ext>
            </a:extLst>
          </p:cNvPr>
          <p:cNvSpPr/>
          <p:nvPr/>
        </p:nvSpPr>
        <p:spPr>
          <a:xfrm>
            <a:off x="1847528" y="836712"/>
            <a:ext cx="8568952" cy="5760640"/>
          </a:xfrm>
          <a:prstGeom prst="rect">
            <a:avLst/>
          </a:prstGeom>
          <a:solidFill>
            <a:srgbClr val="A69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6" name="사각형: 둥근 모서리 5">
            <a:extLst>
              <a:ext uri="{FF2B5EF4-FFF2-40B4-BE49-F238E27FC236}">
                <a16:creationId xmlns:a16="http://schemas.microsoft.com/office/drawing/2014/main" id="{7E030AC9-2BBF-4894-87E3-B3FD5F2CDCCD}"/>
              </a:ext>
            </a:extLst>
          </p:cNvPr>
          <p:cNvSpPr/>
          <p:nvPr/>
        </p:nvSpPr>
        <p:spPr>
          <a:xfrm>
            <a:off x="2063552" y="408856"/>
            <a:ext cx="5151922" cy="792088"/>
          </a:xfrm>
          <a:prstGeom prst="roundRect">
            <a:avLst/>
          </a:prstGeom>
          <a:solidFill>
            <a:srgbClr val="A69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D5DE3FDC-6E62-4265-9677-E51E9C6A5546}"/>
              </a:ext>
            </a:extLst>
          </p:cNvPr>
          <p:cNvSpPr/>
          <p:nvPr/>
        </p:nvSpPr>
        <p:spPr>
          <a:xfrm>
            <a:off x="1972914" y="979286"/>
            <a:ext cx="8316924" cy="5432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nvGrpSpPr>
          <p:cNvPr id="16" name="그룹 15">
            <a:extLst>
              <a:ext uri="{FF2B5EF4-FFF2-40B4-BE49-F238E27FC236}">
                <a16:creationId xmlns:a16="http://schemas.microsoft.com/office/drawing/2014/main" id="{8E54D428-4D9A-4CF4-8A80-23761E7EA38C}"/>
              </a:ext>
            </a:extLst>
          </p:cNvPr>
          <p:cNvGrpSpPr/>
          <p:nvPr/>
        </p:nvGrpSpPr>
        <p:grpSpPr>
          <a:xfrm>
            <a:off x="2286073" y="1342254"/>
            <a:ext cx="217872" cy="163016"/>
            <a:chOff x="1462376" y="2230395"/>
            <a:chExt cx="151254" cy="113778"/>
          </a:xfrm>
        </p:grpSpPr>
        <p:sp>
          <p:nvSpPr>
            <p:cNvPr id="17" name="다이아몬드 16">
              <a:extLst>
                <a:ext uri="{FF2B5EF4-FFF2-40B4-BE49-F238E27FC236}">
                  <a16:creationId xmlns:a16="http://schemas.microsoft.com/office/drawing/2014/main" id="{250B12EF-D25E-4523-A530-F911A602CCD5}"/>
                </a:ext>
              </a:extLst>
            </p:cNvPr>
            <p:cNvSpPr/>
            <p:nvPr/>
          </p:nvSpPr>
          <p:spPr>
            <a:xfrm>
              <a:off x="1510936" y="2230395"/>
              <a:ext cx="54134" cy="54133"/>
            </a:xfrm>
            <a:prstGeom prst="diamond">
              <a:avLst/>
            </a:prstGeom>
            <a:solidFill>
              <a:schemeClr val="bg1"/>
            </a:solidFill>
            <a:ln w="28575">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panose="020B0604020202020204" pitchFamily="34" charset="0"/>
                <a:cs typeface="Arial" panose="020B0604020202020204" pitchFamily="34" charset="0"/>
              </a:endParaRPr>
            </a:p>
          </p:txBody>
        </p:sp>
        <p:grpSp>
          <p:nvGrpSpPr>
            <p:cNvPr id="18" name="그룹 17">
              <a:extLst>
                <a:ext uri="{FF2B5EF4-FFF2-40B4-BE49-F238E27FC236}">
                  <a16:creationId xmlns:a16="http://schemas.microsoft.com/office/drawing/2014/main" id="{5EE1A49C-D4FE-4015-9750-41FAEB0AF6C9}"/>
                </a:ext>
              </a:extLst>
            </p:cNvPr>
            <p:cNvGrpSpPr/>
            <p:nvPr/>
          </p:nvGrpSpPr>
          <p:grpSpPr>
            <a:xfrm>
              <a:off x="1462376" y="2290040"/>
              <a:ext cx="151254" cy="54133"/>
              <a:chOff x="1462376" y="2290040"/>
              <a:chExt cx="151254" cy="54133"/>
            </a:xfrm>
          </p:grpSpPr>
          <p:sp>
            <p:nvSpPr>
              <p:cNvPr id="19" name="다이아몬드 18">
                <a:extLst>
                  <a:ext uri="{FF2B5EF4-FFF2-40B4-BE49-F238E27FC236}">
                    <a16:creationId xmlns:a16="http://schemas.microsoft.com/office/drawing/2014/main" id="{E144CE34-BC48-4F8A-A9CB-072CABDBEE6E}"/>
                  </a:ext>
                </a:extLst>
              </p:cNvPr>
              <p:cNvSpPr/>
              <p:nvPr/>
            </p:nvSpPr>
            <p:spPr>
              <a:xfrm>
                <a:off x="1559496" y="2290040"/>
                <a:ext cx="54134" cy="54133"/>
              </a:xfrm>
              <a:prstGeom prst="diamond">
                <a:avLst/>
              </a:prstGeom>
              <a:solidFill>
                <a:schemeClr val="bg1"/>
              </a:solidFill>
              <a:ln w="28575">
                <a:solidFill>
                  <a:srgbClr val="716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panose="020B0604020202020204" pitchFamily="34" charset="0"/>
                  <a:cs typeface="Arial" panose="020B0604020202020204" pitchFamily="34" charset="0"/>
                </a:endParaRPr>
              </a:p>
            </p:txBody>
          </p:sp>
          <p:sp>
            <p:nvSpPr>
              <p:cNvPr id="20" name="다이아몬드 19">
                <a:extLst>
                  <a:ext uri="{FF2B5EF4-FFF2-40B4-BE49-F238E27FC236}">
                    <a16:creationId xmlns:a16="http://schemas.microsoft.com/office/drawing/2014/main" id="{FD585E13-7254-4528-AB04-A286CAAE4227}"/>
                  </a:ext>
                </a:extLst>
              </p:cNvPr>
              <p:cNvSpPr/>
              <p:nvPr/>
            </p:nvSpPr>
            <p:spPr>
              <a:xfrm>
                <a:off x="1462376" y="2290040"/>
                <a:ext cx="54134" cy="54133"/>
              </a:xfrm>
              <a:prstGeom prst="diamond">
                <a:avLst/>
              </a:prstGeom>
              <a:solidFill>
                <a:schemeClr val="bg1"/>
              </a:solidFill>
              <a:ln w="28575">
                <a:solidFill>
                  <a:srgbClr val="A69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panose="020B0604020202020204" pitchFamily="34" charset="0"/>
                  <a:cs typeface="Arial" panose="020B0604020202020204" pitchFamily="34" charset="0"/>
                </a:endParaRPr>
              </a:p>
            </p:txBody>
          </p:sp>
        </p:grpSp>
      </p:grpSp>
      <p:sp>
        <p:nvSpPr>
          <p:cNvPr id="21" name="TextBox 20">
            <a:extLst>
              <a:ext uri="{FF2B5EF4-FFF2-40B4-BE49-F238E27FC236}">
                <a16:creationId xmlns:a16="http://schemas.microsoft.com/office/drawing/2014/main" id="{16C13B7A-C8B8-4298-A6BF-660E7D414772}"/>
              </a:ext>
            </a:extLst>
          </p:cNvPr>
          <p:cNvSpPr txBox="1"/>
          <p:nvPr/>
        </p:nvSpPr>
        <p:spPr>
          <a:xfrm>
            <a:off x="2630688" y="1227656"/>
            <a:ext cx="4541628" cy="400110"/>
          </a:xfrm>
          <a:prstGeom prst="rect">
            <a:avLst/>
          </a:prstGeom>
          <a:noFill/>
        </p:spPr>
        <p:txBody>
          <a:bodyPr wrap="none" rtlCol="0">
            <a:spAutoFit/>
          </a:bodyPr>
          <a:lstStyle/>
          <a:p>
            <a:r>
              <a:rPr lang="en-US" altLang="ko-KR" sz="2000" dirty="0">
                <a:latin typeface="Arial" panose="020B0604020202020204" pitchFamily="34" charset="0"/>
                <a:ea typeface="나눔스퀘어OTF ExtraBold" panose="020B0600000101010101" pitchFamily="34" charset="-127"/>
                <a:cs typeface="Arial" panose="020B0604020202020204" pitchFamily="34" charset="0"/>
              </a:rPr>
              <a:t>Qualifications </a:t>
            </a:r>
            <a:r>
              <a:rPr lang="en-US" altLang="ko-KR" sz="2000"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for Committee Members</a:t>
            </a:r>
            <a:endParaRPr lang="ko-KR" altLang="en-US"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endParaRPr>
          </a:p>
        </p:txBody>
      </p:sp>
      <p:sp>
        <p:nvSpPr>
          <p:cNvPr id="2" name="사각형: 둥근 모서리 1">
            <a:extLst>
              <a:ext uri="{FF2B5EF4-FFF2-40B4-BE49-F238E27FC236}">
                <a16:creationId xmlns:a16="http://schemas.microsoft.com/office/drawing/2014/main" id="{68C56623-F92D-4588-B038-C46C9B92F6F8}"/>
              </a:ext>
            </a:extLst>
          </p:cNvPr>
          <p:cNvSpPr/>
          <p:nvPr/>
        </p:nvSpPr>
        <p:spPr>
          <a:xfrm>
            <a:off x="2252371" y="1681652"/>
            <a:ext cx="7739867" cy="1212769"/>
          </a:xfrm>
          <a:prstGeom prst="roundRect">
            <a:avLst>
              <a:gd name="adj" fmla="val 10473"/>
            </a:avLst>
          </a:prstGeom>
          <a:solidFill>
            <a:srgbClr val="A69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8" name="직사각형 7">
            <a:extLst>
              <a:ext uri="{FF2B5EF4-FFF2-40B4-BE49-F238E27FC236}">
                <a16:creationId xmlns:a16="http://schemas.microsoft.com/office/drawing/2014/main" id="{6C91BCE6-9867-48FB-AA51-6E9E312A81BD}"/>
              </a:ext>
            </a:extLst>
          </p:cNvPr>
          <p:cNvSpPr/>
          <p:nvPr/>
        </p:nvSpPr>
        <p:spPr>
          <a:xfrm>
            <a:off x="2451199" y="1723863"/>
            <a:ext cx="6837295" cy="1169551"/>
          </a:xfrm>
          <a:prstGeom prst="rect">
            <a:avLst/>
          </a:prstGeom>
        </p:spPr>
        <p:txBody>
          <a:bodyPr wrap="square">
            <a:spAutoFit/>
          </a:bodyPr>
          <a:lstStyle/>
          <a:p>
            <a:pPr marL="342900" indent="-342900">
              <a:buAutoNum type="arabicPeriod"/>
            </a:pPr>
            <a:r>
              <a:rPr lang="en-US" altLang="ko-KR" sz="14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Public officials (Grade III or Senior Executive Service) of the KIPO</a:t>
            </a:r>
          </a:p>
          <a:p>
            <a:pPr marL="342900" indent="-342900">
              <a:buAutoNum type="arabicPeriod"/>
            </a:pPr>
            <a:r>
              <a:rPr lang="en-US" altLang="ko-KR" sz="14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Judge or Prosecutor </a:t>
            </a:r>
          </a:p>
          <a:p>
            <a:pPr marL="342900" indent="-342900">
              <a:buAutoNum type="arabicPeriod"/>
            </a:pPr>
            <a:r>
              <a:rPr lang="en-US" altLang="ko-KR" sz="14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Attorney-at-law or Patent Attorney</a:t>
            </a:r>
          </a:p>
          <a:p>
            <a:pPr marL="342900" indent="-342900">
              <a:buAutoNum type="arabicPeriod"/>
            </a:pPr>
            <a:r>
              <a:rPr lang="en-US" altLang="ko-KR" sz="14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Persons in the position of an associate professor or higher at a university </a:t>
            </a:r>
          </a:p>
          <a:p>
            <a:pPr marL="342900" indent="-342900">
              <a:buAutoNum type="arabicPeriod"/>
            </a:pPr>
            <a:r>
              <a:rPr lang="en-US" altLang="ko-KR" sz="14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Persons recommended by non-profit private organizations</a:t>
            </a:r>
            <a:endParaRPr lang="ko-KR" altLang="en-US" sz="140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p:txBody>
      </p:sp>
      <p:sp>
        <p:nvSpPr>
          <p:cNvPr id="39" name="화살표: 갈매기형 수장 38">
            <a:extLst>
              <a:ext uri="{FF2B5EF4-FFF2-40B4-BE49-F238E27FC236}">
                <a16:creationId xmlns:a16="http://schemas.microsoft.com/office/drawing/2014/main" id="{1DF320D5-7ECA-4D7D-AE07-C16DB9907F04}"/>
              </a:ext>
            </a:extLst>
          </p:cNvPr>
          <p:cNvSpPr/>
          <p:nvPr/>
        </p:nvSpPr>
        <p:spPr>
          <a:xfrm>
            <a:off x="2433998" y="5816154"/>
            <a:ext cx="270960" cy="333435"/>
          </a:xfrm>
          <a:prstGeom prst="chevron">
            <a:avLst/>
          </a:prstGeom>
          <a:solidFill>
            <a:srgbClr val="A69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A57E6476-F9DE-4E59-9711-466A9A6039CC}"/>
              </a:ext>
            </a:extLst>
          </p:cNvPr>
          <p:cNvSpPr txBox="1"/>
          <p:nvPr/>
        </p:nvSpPr>
        <p:spPr>
          <a:xfrm>
            <a:off x="2722278" y="5710926"/>
            <a:ext cx="7236238" cy="584775"/>
          </a:xfrm>
          <a:prstGeom prst="rect">
            <a:avLst/>
          </a:prstGeom>
          <a:noFill/>
        </p:spPr>
        <p:txBody>
          <a:bodyPr wrap="square" rtlCol="0">
            <a:spAutoFit/>
          </a:bodyPr>
          <a:lstStyle/>
          <a:p>
            <a:pPr algn="ct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Based on the expertise of its members in each case, a mediation panel of 1 to 3 members is formed to conduct highly professional mediation</a:t>
            </a:r>
            <a:endParaRPr lang="ko-KR" altLang="en-US" sz="1400" dirty="0">
              <a:solidFill>
                <a:srgbClr val="443C36"/>
              </a:solidFill>
              <a:latin typeface="Arial" panose="020B0604020202020204" pitchFamily="34" charset="0"/>
              <a:ea typeface="나눔스퀘어OTF Bold" panose="020B0600000101010101" pitchFamily="34" charset="-127"/>
              <a:cs typeface="Arial" panose="020B0604020202020204" pitchFamily="34" charset="0"/>
            </a:endParaRPr>
          </a:p>
        </p:txBody>
      </p:sp>
      <p:grpSp>
        <p:nvGrpSpPr>
          <p:cNvPr id="47" name="그룹 46">
            <a:extLst>
              <a:ext uri="{FF2B5EF4-FFF2-40B4-BE49-F238E27FC236}">
                <a16:creationId xmlns:a16="http://schemas.microsoft.com/office/drawing/2014/main" id="{87E8FC81-0CB1-46EB-BB64-EBC0B6447B6E}"/>
              </a:ext>
            </a:extLst>
          </p:cNvPr>
          <p:cNvGrpSpPr/>
          <p:nvPr/>
        </p:nvGrpSpPr>
        <p:grpSpPr>
          <a:xfrm>
            <a:off x="2220979" y="4014248"/>
            <a:ext cx="3953701" cy="435341"/>
            <a:chOff x="6811441" y="1947367"/>
            <a:chExt cx="5782999" cy="753912"/>
          </a:xfrm>
        </p:grpSpPr>
        <p:pic>
          <p:nvPicPr>
            <p:cNvPr id="48" name="그림 47">
              <a:extLst>
                <a:ext uri="{FF2B5EF4-FFF2-40B4-BE49-F238E27FC236}">
                  <a16:creationId xmlns:a16="http://schemas.microsoft.com/office/drawing/2014/main" id="{37A93310-FBEF-4D2C-964E-5A6605421EC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11441" y="1947367"/>
              <a:ext cx="784895" cy="753912"/>
            </a:xfrm>
            <a:prstGeom prst="rect">
              <a:avLst/>
            </a:prstGeom>
          </p:spPr>
        </p:pic>
        <p:sp>
          <p:nvSpPr>
            <p:cNvPr id="49" name="TextBox 48">
              <a:extLst>
                <a:ext uri="{FF2B5EF4-FFF2-40B4-BE49-F238E27FC236}">
                  <a16:creationId xmlns:a16="http://schemas.microsoft.com/office/drawing/2014/main" id="{259A36D0-85F8-48F6-A077-0E9C352913EF}"/>
                </a:ext>
              </a:extLst>
            </p:cNvPr>
            <p:cNvSpPr txBox="1"/>
            <p:nvPr/>
          </p:nvSpPr>
          <p:spPr>
            <a:xfrm>
              <a:off x="7599802" y="2110486"/>
              <a:ext cx="4994638" cy="586299"/>
            </a:xfrm>
            <a:prstGeom prst="rect">
              <a:avLst/>
            </a:prstGeom>
            <a:noFill/>
          </p:spPr>
          <p:txBody>
            <a:bodyPr wrap="none" rtlCol="0">
              <a:spAutoFit/>
            </a:bodyPr>
            <a:lstStyle/>
            <a:p>
              <a:r>
                <a:rPr lang="en-US" altLang="ko-KR" sz="1600"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Committee Members : By Expertise</a:t>
              </a:r>
            </a:p>
          </p:txBody>
        </p:sp>
      </p:grpSp>
      <p:graphicFrame>
        <p:nvGraphicFramePr>
          <p:cNvPr id="50" name="표 49">
            <a:extLst>
              <a:ext uri="{FF2B5EF4-FFF2-40B4-BE49-F238E27FC236}">
                <a16:creationId xmlns:a16="http://schemas.microsoft.com/office/drawing/2014/main" id="{BB0C461F-019C-45AB-B174-FE88D6B495B8}"/>
              </a:ext>
            </a:extLst>
          </p:cNvPr>
          <p:cNvGraphicFramePr>
            <a:graphicFrameLocks noGrp="1"/>
          </p:cNvGraphicFramePr>
          <p:nvPr/>
        </p:nvGraphicFramePr>
        <p:xfrm>
          <a:off x="2349360" y="4494711"/>
          <a:ext cx="7670407" cy="1122933"/>
        </p:xfrm>
        <a:graphic>
          <a:graphicData uri="http://schemas.openxmlformats.org/drawingml/2006/table">
            <a:tbl>
              <a:tblPr/>
              <a:tblGrid>
                <a:gridCol w="475589">
                  <a:extLst>
                    <a:ext uri="{9D8B030D-6E8A-4147-A177-3AD203B41FA5}">
                      <a16:colId xmlns:a16="http://schemas.microsoft.com/office/drawing/2014/main" val="3177050218"/>
                    </a:ext>
                  </a:extLst>
                </a:gridCol>
                <a:gridCol w="867160">
                  <a:extLst>
                    <a:ext uri="{9D8B030D-6E8A-4147-A177-3AD203B41FA5}">
                      <a16:colId xmlns:a16="http://schemas.microsoft.com/office/drawing/2014/main" val="716676434"/>
                    </a:ext>
                  </a:extLst>
                </a:gridCol>
                <a:gridCol w="939423">
                  <a:extLst>
                    <a:ext uri="{9D8B030D-6E8A-4147-A177-3AD203B41FA5}">
                      <a16:colId xmlns:a16="http://schemas.microsoft.com/office/drawing/2014/main" val="4251281661"/>
                    </a:ext>
                  </a:extLst>
                </a:gridCol>
                <a:gridCol w="1011686">
                  <a:extLst>
                    <a:ext uri="{9D8B030D-6E8A-4147-A177-3AD203B41FA5}">
                      <a16:colId xmlns:a16="http://schemas.microsoft.com/office/drawing/2014/main" val="1803247070"/>
                    </a:ext>
                  </a:extLst>
                </a:gridCol>
                <a:gridCol w="967477">
                  <a:extLst>
                    <a:ext uri="{9D8B030D-6E8A-4147-A177-3AD203B41FA5}">
                      <a16:colId xmlns:a16="http://schemas.microsoft.com/office/drawing/2014/main" val="2660709513"/>
                    </a:ext>
                  </a:extLst>
                </a:gridCol>
                <a:gridCol w="839105">
                  <a:extLst>
                    <a:ext uri="{9D8B030D-6E8A-4147-A177-3AD203B41FA5}">
                      <a16:colId xmlns:a16="http://schemas.microsoft.com/office/drawing/2014/main" val="3044630747"/>
                    </a:ext>
                  </a:extLst>
                </a:gridCol>
                <a:gridCol w="1156214">
                  <a:extLst>
                    <a:ext uri="{9D8B030D-6E8A-4147-A177-3AD203B41FA5}">
                      <a16:colId xmlns:a16="http://schemas.microsoft.com/office/drawing/2014/main" val="2112511698"/>
                    </a:ext>
                  </a:extLst>
                </a:gridCol>
                <a:gridCol w="939423">
                  <a:extLst>
                    <a:ext uri="{9D8B030D-6E8A-4147-A177-3AD203B41FA5}">
                      <a16:colId xmlns:a16="http://schemas.microsoft.com/office/drawing/2014/main" val="3392642512"/>
                    </a:ext>
                  </a:extLst>
                </a:gridCol>
                <a:gridCol w="474330">
                  <a:extLst>
                    <a:ext uri="{9D8B030D-6E8A-4147-A177-3AD203B41FA5}">
                      <a16:colId xmlns:a16="http://schemas.microsoft.com/office/drawing/2014/main" val="2279989466"/>
                    </a:ext>
                  </a:extLst>
                </a:gridCol>
              </a:tblGrid>
              <a:tr h="221433">
                <a:tc rowSpan="2">
                  <a:txBody>
                    <a:bodyPr/>
                    <a:lstStyle/>
                    <a:p>
                      <a:pPr marL="0" marR="0" indent="0" algn="ctr" fontAlgn="base" latinLnBrk="0">
                        <a:lnSpc>
                          <a:spcPct val="100000"/>
                        </a:lnSpc>
                        <a:spcBef>
                          <a:spcPts val="0"/>
                        </a:spcBef>
                        <a:spcAft>
                          <a:spcPts val="0"/>
                        </a:spcAft>
                      </a:pPr>
                      <a:r>
                        <a:rPr lang="en-US" altLang="ko-KR"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Govt</a:t>
                      </a:r>
                      <a:endParaRPr lang="ko-KR" altLang="en-US"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12700" cap="flat" cmpd="sng" algn="ctr">
                      <a:noFill/>
                      <a:prstDash val="solid"/>
                      <a:round/>
                      <a:headEnd type="none" w="med" len="med"/>
                      <a:tailEnd type="none" w="med" len="med"/>
                    </a:lnL>
                    <a:lnR w="3556"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rowSpan="2">
                  <a:txBody>
                    <a:bodyPr/>
                    <a:lstStyle/>
                    <a:p>
                      <a:pPr marL="0" marR="0" indent="0" algn="ctr" fontAlgn="base" latinLnBrk="0">
                        <a:lnSpc>
                          <a:spcPct val="100000"/>
                        </a:lnSpc>
                        <a:spcBef>
                          <a:spcPts val="0"/>
                        </a:spcBef>
                        <a:spcAft>
                          <a:spcPts val="0"/>
                        </a:spcAft>
                      </a:pPr>
                      <a:r>
                        <a:rPr lang="en-US" altLang="ko-KR"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Trademark,</a:t>
                      </a:r>
                    </a:p>
                    <a:p>
                      <a:pPr marL="0" marR="0" indent="0" algn="ctr" fontAlgn="base" latinLnBrk="0">
                        <a:lnSpc>
                          <a:spcPct val="100000"/>
                        </a:lnSpc>
                        <a:spcBef>
                          <a:spcPts val="0"/>
                        </a:spcBef>
                        <a:spcAft>
                          <a:spcPts val="0"/>
                        </a:spcAft>
                      </a:pPr>
                      <a:r>
                        <a:rPr lang="en-US" altLang="ko-KR"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Design</a:t>
                      </a:r>
                      <a:endParaRPr lang="ko-KR" altLang="en-US"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gridSpan="4">
                  <a:txBody>
                    <a:bodyPr/>
                    <a:lstStyle/>
                    <a:p>
                      <a:pPr marL="0" marR="0" indent="0" algn="ctr" fontAlgn="base" latinLnBrk="0">
                        <a:lnSpc>
                          <a:spcPct val="100000"/>
                        </a:lnSpc>
                        <a:spcBef>
                          <a:spcPts val="0"/>
                        </a:spcBef>
                        <a:spcAft>
                          <a:spcPts val="0"/>
                        </a:spcAft>
                      </a:pPr>
                      <a:r>
                        <a:rPr lang="en-US" altLang="ko-KR"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Patent (Utility model)</a:t>
                      </a:r>
                      <a:endParaRPr lang="ko-KR" altLang="en-US"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rowSpan="2">
                  <a:txBody>
                    <a:bodyPr/>
                    <a:lstStyle/>
                    <a:p>
                      <a:pPr marL="0" marR="0" indent="0" algn="ctr" fontAlgn="base" latinLnBrk="0">
                        <a:lnSpc>
                          <a:spcPct val="100000"/>
                        </a:lnSpc>
                        <a:spcBef>
                          <a:spcPts val="0"/>
                        </a:spcBef>
                        <a:spcAft>
                          <a:spcPts val="0"/>
                        </a:spcAft>
                      </a:pPr>
                      <a:r>
                        <a:rPr lang="en-US" altLang="ko-KR" sz="1200" kern="1200">
                          <a:solidFill>
                            <a:schemeClr val="bg1"/>
                          </a:solidFill>
                          <a:latin typeface="Arial" panose="020B0604020202020204" pitchFamily="34" charset="0"/>
                          <a:ea typeface="나눔스퀘어OTF Bold" panose="020B0600000101010101" pitchFamily="34" charset="-127"/>
                          <a:cs typeface="Arial" panose="020B0604020202020204" pitchFamily="34" charset="0"/>
                        </a:rPr>
                        <a:t>Legal</a:t>
                      </a:r>
                      <a:endParaRPr lang="ko-KR" altLang="en-US" sz="1200" kern="120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p>
                      <a:pPr marL="0" marR="0" indent="0" algn="ctr" fontAlgn="base" latinLnBrk="0">
                        <a:lnSpc>
                          <a:spcPct val="100000"/>
                        </a:lnSpc>
                        <a:spcBef>
                          <a:spcPts val="0"/>
                        </a:spcBef>
                        <a:spcAft>
                          <a:spcPts val="0"/>
                        </a:spcAft>
                      </a:pPr>
                      <a:r>
                        <a:rPr lang="en-US" altLang="ko-KR" sz="1200" kern="1200">
                          <a:solidFill>
                            <a:schemeClr val="bg1"/>
                          </a:solidFill>
                          <a:latin typeface="Arial" panose="020B0604020202020204" pitchFamily="34" charset="0"/>
                          <a:ea typeface="나눔스퀘어OTF Bold" panose="020B0600000101010101" pitchFamily="34" charset="-127"/>
                          <a:cs typeface="Arial" panose="020B0604020202020204" pitchFamily="34" charset="0"/>
                        </a:rPr>
                        <a:t>(Trade Secrets,</a:t>
                      </a:r>
                    </a:p>
                    <a:p>
                      <a:pPr marL="0" marR="0" indent="0" algn="ctr" fontAlgn="base" latinLnBrk="0">
                        <a:lnSpc>
                          <a:spcPct val="100000"/>
                        </a:lnSpc>
                        <a:spcBef>
                          <a:spcPts val="0"/>
                        </a:spcBef>
                        <a:spcAft>
                          <a:spcPts val="0"/>
                        </a:spcAft>
                      </a:pPr>
                      <a:r>
                        <a:rPr lang="en-US" altLang="ko-KR" sz="1200" kern="1200">
                          <a:solidFill>
                            <a:schemeClr val="bg1"/>
                          </a:solidFill>
                          <a:latin typeface="Arial" panose="020B0604020202020204" pitchFamily="34" charset="0"/>
                          <a:ea typeface="나눔스퀘어OTF Bold" panose="020B0600000101010101" pitchFamily="34" charset="-127"/>
                          <a:cs typeface="Arial" panose="020B0604020202020204" pitchFamily="34" charset="0"/>
                        </a:rPr>
                        <a:t>Unfair Competitions)</a:t>
                      </a:r>
                      <a:endParaRPr lang="ko-KR" altLang="en-US" sz="1200" kern="120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rowSpan="2">
                  <a:txBody>
                    <a:bodyPr/>
                    <a:lstStyle/>
                    <a:p>
                      <a:pPr marL="0" marR="0" indent="0" algn="ctr" fontAlgn="base" latinLnBrk="0">
                        <a:lnSpc>
                          <a:spcPct val="100000"/>
                        </a:lnSpc>
                        <a:spcBef>
                          <a:spcPts val="0"/>
                        </a:spcBef>
                        <a:spcAft>
                          <a:spcPts val="0"/>
                        </a:spcAft>
                      </a:pPr>
                      <a:r>
                        <a:rPr lang="en-US" altLang="ko-KR"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Employee Inventions</a:t>
                      </a:r>
                      <a:endParaRPr lang="ko-KR" altLang="en-US"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rowSpan="2">
                  <a:txBody>
                    <a:bodyPr/>
                    <a:lstStyle/>
                    <a:p>
                      <a:pPr marL="0" marR="0" indent="0" algn="ctr" fontAlgn="base" latinLnBrk="0">
                        <a:lnSpc>
                          <a:spcPct val="100000"/>
                        </a:lnSpc>
                        <a:spcBef>
                          <a:spcPts val="0"/>
                        </a:spcBef>
                        <a:spcAft>
                          <a:spcPts val="0"/>
                        </a:spcAft>
                      </a:pPr>
                      <a:r>
                        <a:rPr lang="en-US" altLang="ko-KR" sz="1200" kern="1200">
                          <a:solidFill>
                            <a:schemeClr val="bg1"/>
                          </a:solidFill>
                          <a:latin typeface="Arial" panose="020B0604020202020204" pitchFamily="34" charset="0"/>
                          <a:ea typeface="나눔스퀘어OTF Bold" panose="020B0600000101010101" pitchFamily="34" charset="-127"/>
                          <a:cs typeface="Arial" panose="020B0604020202020204" pitchFamily="34" charset="0"/>
                        </a:rPr>
                        <a:t>Total</a:t>
                      </a:r>
                      <a:endParaRPr lang="ko-KR" altLang="en-US" sz="1200" kern="120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extLst>
                  <a:ext uri="{0D108BD9-81ED-4DB2-BD59-A6C34878D82A}">
                    <a16:rowId xmlns:a16="http://schemas.microsoft.com/office/drawing/2014/main" val="515475056"/>
                  </a:ext>
                </a:extLst>
              </a:tr>
              <a:tr h="249740">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00000"/>
                        </a:lnSpc>
                        <a:spcBef>
                          <a:spcPts val="0"/>
                        </a:spcBef>
                        <a:spcAft>
                          <a:spcPts val="0"/>
                        </a:spcAft>
                      </a:pPr>
                      <a:r>
                        <a:rPr lang="en-US" altLang="ko-KR"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Machinery, Metals</a:t>
                      </a:r>
                      <a:endParaRPr lang="ko-KR" altLang="en-US"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a:txBody>
                    <a:bodyPr/>
                    <a:lstStyle/>
                    <a:p>
                      <a:pPr marL="0" marR="0" indent="0" algn="ctr" fontAlgn="base" latinLnBrk="0">
                        <a:lnSpc>
                          <a:spcPct val="100000"/>
                        </a:lnSpc>
                        <a:spcBef>
                          <a:spcPts val="0"/>
                        </a:spcBef>
                        <a:spcAft>
                          <a:spcPts val="0"/>
                        </a:spcAft>
                      </a:pPr>
                      <a:r>
                        <a:rPr lang="en-US" altLang="ko-KR" sz="1200" kern="1200" baseline="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Chemical, Biotechnology</a:t>
                      </a:r>
                      <a:endParaRPr lang="ko-KR" altLang="en-US" sz="1200" kern="1200" baseline="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a:txBody>
                    <a:bodyPr/>
                    <a:lstStyle/>
                    <a:p>
                      <a:pPr marL="0" marR="0" indent="0" algn="ctr" fontAlgn="base" latinLnBrk="0">
                        <a:lnSpc>
                          <a:spcPct val="100000"/>
                        </a:lnSpc>
                        <a:spcBef>
                          <a:spcPts val="0"/>
                        </a:spcBef>
                        <a:spcAft>
                          <a:spcPts val="0"/>
                        </a:spcAft>
                      </a:pPr>
                      <a:r>
                        <a:rPr lang="en-US" altLang="ko-KR" sz="1200" kern="1200" baseline="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Electrics, Electronics</a:t>
                      </a: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a:txBody>
                    <a:bodyPr/>
                    <a:lstStyle/>
                    <a:p>
                      <a:pPr marL="0" marR="0" indent="0" algn="ctr" fontAlgn="base" latinLnBrk="0">
                        <a:lnSpc>
                          <a:spcPct val="100000"/>
                        </a:lnSpc>
                        <a:spcBef>
                          <a:spcPts val="0"/>
                        </a:spcBef>
                        <a:spcAft>
                          <a:spcPts val="0"/>
                        </a:spcAft>
                      </a:pPr>
                      <a:r>
                        <a:rPr lang="en-US" altLang="ko-KR"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ICT</a:t>
                      </a:r>
                      <a:endParaRPr lang="ko-KR" altLang="en-US"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2947627306"/>
                  </a:ext>
                </a:extLst>
              </a:tr>
              <a:tr h="369823">
                <a:tc>
                  <a:txBody>
                    <a:bodyPr/>
                    <a:lstStyle/>
                    <a:p>
                      <a:pPr marL="0" marR="0" indent="0" algn="ctr" fontAlgn="base" latinLnBrk="0">
                        <a:lnSpc>
                          <a:spcPct val="110000"/>
                        </a:lnSpc>
                        <a:spcBef>
                          <a:spcPts val="0"/>
                        </a:spcBef>
                        <a:spcAft>
                          <a:spcPts val="0"/>
                        </a:spcAft>
                      </a:pPr>
                      <a:r>
                        <a:rPr lang="en-US" altLang="ko-KR"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rPr>
                        <a:t>1</a:t>
                      </a:r>
                      <a:endParaRPr lang="ko-KR" altLang="en-US"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12700" cap="flat" cmpd="sng" algn="ctr">
                      <a:no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1">
                        <a:lnSpc>
                          <a:spcPct val="110000"/>
                        </a:lnSpc>
                        <a:spcBef>
                          <a:spcPts val="0"/>
                        </a:spcBef>
                        <a:spcAft>
                          <a:spcPts val="0"/>
                        </a:spcAft>
                      </a:pPr>
                      <a:r>
                        <a:rPr lang="en-US" altLang="ko-KR"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rPr>
                        <a:t>19</a:t>
                      </a:r>
                      <a:endParaRPr lang="ko-KR" altLang="en-US"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1">
                        <a:lnSpc>
                          <a:spcPct val="110000"/>
                        </a:lnSpc>
                        <a:spcBef>
                          <a:spcPts val="0"/>
                        </a:spcBef>
                        <a:spcAft>
                          <a:spcPts val="0"/>
                        </a:spcAft>
                      </a:pPr>
                      <a:r>
                        <a:rPr lang="en-US" altLang="ko-KR"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rPr>
                        <a:t>11</a:t>
                      </a:r>
                      <a:endParaRPr lang="ko-KR" altLang="en-US"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1">
                        <a:lnSpc>
                          <a:spcPct val="110000"/>
                        </a:lnSpc>
                        <a:spcBef>
                          <a:spcPts val="0"/>
                        </a:spcBef>
                        <a:spcAft>
                          <a:spcPts val="0"/>
                        </a:spcAft>
                      </a:pPr>
                      <a:r>
                        <a:rPr lang="en-US" altLang="ko-KR"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rPr>
                        <a:t>7</a:t>
                      </a:r>
                      <a:endParaRPr lang="ko-KR" altLang="en-US"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1">
                        <a:lnSpc>
                          <a:spcPct val="110000"/>
                        </a:lnSpc>
                        <a:spcBef>
                          <a:spcPts val="0"/>
                        </a:spcBef>
                        <a:spcAft>
                          <a:spcPts val="0"/>
                        </a:spcAft>
                      </a:pPr>
                      <a:r>
                        <a:rPr lang="en-US" altLang="ko-KR"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rPr>
                        <a:t>5</a:t>
                      </a:r>
                      <a:endParaRPr lang="ko-KR" altLang="en-US"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1">
                        <a:lnSpc>
                          <a:spcPct val="110000"/>
                        </a:lnSpc>
                        <a:spcBef>
                          <a:spcPts val="0"/>
                        </a:spcBef>
                        <a:spcAft>
                          <a:spcPts val="0"/>
                        </a:spcAft>
                      </a:pPr>
                      <a:r>
                        <a:rPr lang="en-US" altLang="ko-KR"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rPr>
                        <a:t>5</a:t>
                      </a:r>
                      <a:endParaRPr lang="ko-KR" altLang="en-US"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1">
                        <a:lnSpc>
                          <a:spcPct val="110000"/>
                        </a:lnSpc>
                        <a:spcBef>
                          <a:spcPts val="0"/>
                        </a:spcBef>
                        <a:spcAft>
                          <a:spcPts val="0"/>
                        </a:spcAft>
                      </a:pPr>
                      <a:r>
                        <a:rPr lang="en-US" altLang="ko-KR"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rPr>
                        <a:t>27</a:t>
                      </a:r>
                      <a:endParaRPr lang="ko-KR" altLang="en-US" sz="12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1">
                        <a:lnSpc>
                          <a:spcPct val="110000"/>
                        </a:lnSpc>
                        <a:spcBef>
                          <a:spcPts val="0"/>
                        </a:spcBef>
                        <a:spcAft>
                          <a:spcPts val="0"/>
                        </a:spcAft>
                      </a:pPr>
                      <a:r>
                        <a:rPr lang="en-US" altLang="ko-KR" sz="1200" kern="1200" dirty="0">
                          <a:solidFill>
                            <a:srgbClr val="71645B"/>
                          </a:solidFill>
                          <a:latin typeface="Arial" panose="020B0604020202020204" pitchFamily="34" charset="0"/>
                          <a:ea typeface="나눔스퀘어OTF Bold" panose="020B0600000101010101" pitchFamily="34" charset="-127"/>
                          <a:cs typeface="Arial" panose="020B0604020202020204" pitchFamily="34" charset="0"/>
                        </a:rPr>
                        <a:t>5</a:t>
                      </a:r>
                      <a:endParaRPr lang="ko-KR" altLang="en-US" sz="1200" kern="1200" dirty="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1">
                        <a:lnSpc>
                          <a:spcPct val="110000"/>
                        </a:lnSpc>
                        <a:spcBef>
                          <a:spcPts val="0"/>
                        </a:spcBef>
                        <a:spcAft>
                          <a:spcPts val="0"/>
                        </a:spcAft>
                      </a:pPr>
                      <a:r>
                        <a:rPr lang="en-US" altLang="ko-KR" sz="1200" kern="1200" dirty="0">
                          <a:solidFill>
                            <a:srgbClr val="71645B"/>
                          </a:solidFill>
                          <a:latin typeface="Arial" panose="020B0604020202020204" pitchFamily="34" charset="0"/>
                          <a:ea typeface="나눔스퀘어OTF Bold" panose="020B0600000101010101" pitchFamily="34" charset="-127"/>
                          <a:cs typeface="Arial" panose="020B0604020202020204" pitchFamily="34" charset="0"/>
                        </a:rPr>
                        <a:t>80</a:t>
                      </a:r>
                      <a:endParaRPr lang="ko-KR" altLang="en-US" sz="1200" kern="1200" dirty="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1903551"/>
                  </a:ext>
                </a:extLst>
              </a:tr>
            </a:tbl>
          </a:graphicData>
        </a:graphic>
      </p:graphicFrame>
      <p:sp>
        <p:nvSpPr>
          <p:cNvPr id="57" name="직사각형 56">
            <a:extLst>
              <a:ext uri="{FF2B5EF4-FFF2-40B4-BE49-F238E27FC236}">
                <a16:creationId xmlns:a16="http://schemas.microsoft.com/office/drawing/2014/main" id="{C991B163-73F9-49E7-82D5-22F8E0329A7A}"/>
              </a:ext>
            </a:extLst>
          </p:cNvPr>
          <p:cNvSpPr/>
          <p:nvPr/>
        </p:nvSpPr>
        <p:spPr>
          <a:xfrm>
            <a:off x="9653735" y="6149588"/>
            <a:ext cx="605490" cy="292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a:solidFill>
                  <a:srgbClr val="443C36"/>
                </a:solidFill>
                <a:latin typeface="Arial" panose="020B0604020202020204" pitchFamily="34" charset="0"/>
                <a:ea typeface="나눔스퀘어OTF Bold" panose="020B0600000101010101" pitchFamily="34" charset="-127"/>
                <a:cs typeface="Arial" panose="020B0604020202020204" pitchFamily="34" charset="0"/>
              </a:rPr>
              <a:t>- 3 -</a:t>
            </a:r>
            <a:endParaRPr lang="ko-KR" altLang="en-US" sz="1400">
              <a:solidFill>
                <a:srgbClr val="443C36"/>
              </a:solidFill>
              <a:latin typeface="Arial" panose="020B0604020202020204" pitchFamily="34" charset="0"/>
              <a:ea typeface="나눔스퀘어OTF Bold" panose="020B0600000101010101" pitchFamily="34" charset="-127"/>
              <a:cs typeface="Arial" panose="020B0604020202020204" pitchFamily="34" charset="0"/>
            </a:endParaRPr>
          </a:p>
        </p:txBody>
      </p:sp>
      <p:sp>
        <p:nvSpPr>
          <p:cNvPr id="30" name="TextBox 29">
            <a:extLst>
              <a:ext uri="{FF2B5EF4-FFF2-40B4-BE49-F238E27FC236}">
                <a16:creationId xmlns:a16="http://schemas.microsoft.com/office/drawing/2014/main" id="{3C66621E-7457-4446-BCBE-07EB65301F99}"/>
              </a:ext>
            </a:extLst>
          </p:cNvPr>
          <p:cNvSpPr txBox="1"/>
          <p:nvPr/>
        </p:nvSpPr>
        <p:spPr>
          <a:xfrm>
            <a:off x="2121237" y="435569"/>
            <a:ext cx="4591963" cy="615553"/>
          </a:xfrm>
          <a:prstGeom prst="rect">
            <a:avLst/>
          </a:prstGeom>
          <a:noFill/>
        </p:spPr>
        <p:txBody>
          <a:bodyPr wrap="none" rtlCol="0">
            <a:spAutoFit/>
          </a:bodyPr>
          <a:lstStyle/>
          <a:p>
            <a:r>
              <a:rPr lang="en-US" altLang="ko-KR" dirty="0">
                <a:solidFill>
                  <a:schemeClr val="bg1"/>
                </a:solidFill>
                <a:effectLst>
                  <a:outerShdw blurRad="38100" dist="38100" dir="2700000" algn="tl">
                    <a:srgbClr val="000000">
                      <a:alpha val="43137"/>
                    </a:srgbClr>
                  </a:outerShdw>
                </a:effectLst>
                <a:latin typeface="Arial" panose="020B0604020202020204" pitchFamily="34" charset="0"/>
                <a:ea typeface="나눔스퀘어OTF Bold" panose="020B0600000101010101" pitchFamily="34" charset="-127"/>
                <a:cs typeface="Arial" panose="020B0604020202020204" pitchFamily="34" charset="0"/>
              </a:rPr>
              <a:t>Overview of MOIP’s Mediation Committee</a:t>
            </a:r>
          </a:p>
          <a:p>
            <a:endParaRPr lang="ko-KR" altLang="en-US" sz="1600" dirty="0">
              <a:solidFill>
                <a:schemeClr val="bg1"/>
              </a:solidFill>
              <a:effectLst>
                <a:outerShdw blurRad="38100" dist="38100" dir="2700000" algn="tl">
                  <a:srgbClr val="000000">
                    <a:alpha val="43137"/>
                  </a:srgbClr>
                </a:outerShdw>
              </a:effectLst>
              <a:latin typeface="Arial" panose="020B0604020202020204" pitchFamily="34" charset="0"/>
              <a:ea typeface="나눔스퀘어OTF Bold" panose="020B0600000101010101" pitchFamily="34" charset="-127"/>
              <a:cs typeface="Arial" panose="020B0604020202020204" pitchFamily="34" charset="0"/>
            </a:endParaRPr>
          </a:p>
        </p:txBody>
      </p:sp>
      <p:grpSp>
        <p:nvGrpSpPr>
          <p:cNvPr id="27" name="그룹 26">
            <a:extLst>
              <a:ext uri="{FF2B5EF4-FFF2-40B4-BE49-F238E27FC236}">
                <a16:creationId xmlns:a16="http://schemas.microsoft.com/office/drawing/2014/main" id="{78DD6490-36E6-4662-8F96-CAE3FD10EC1B}"/>
              </a:ext>
            </a:extLst>
          </p:cNvPr>
          <p:cNvGrpSpPr/>
          <p:nvPr/>
        </p:nvGrpSpPr>
        <p:grpSpPr>
          <a:xfrm>
            <a:off x="2286073" y="2968975"/>
            <a:ext cx="1944104" cy="496691"/>
            <a:chOff x="2620259" y="1946603"/>
            <a:chExt cx="2985941" cy="755444"/>
          </a:xfrm>
        </p:grpSpPr>
        <p:pic>
          <p:nvPicPr>
            <p:cNvPr id="28" name="그림 27">
              <a:extLst>
                <a:ext uri="{FF2B5EF4-FFF2-40B4-BE49-F238E27FC236}">
                  <a16:creationId xmlns:a16="http://schemas.microsoft.com/office/drawing/2014/main" id="{9F49AF65-43FF-47AE-A9AD-B201CAACAB7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20259" y="1946603"/>
              <a:ext cx="583590" cy="755444"/>
            </a:xfrm>
            <a:prstGeom prst="rect">
              <a:avLst/>
            </a:prstGeom>
          </p:spPr>
        </p:pic>
        <p:sp>
          <p:nvSpPr>
            <p:cNvPr id="29" name="TextBox 28">
              <a:extLst>
                <a:ext uri="{FF2B5EF4-FFF2-40B4-BE49-F238E27FC236}">
                  <a16:creationId xmlns:a16="http://schemas.microsoft.com/office/drawing/2014/main" id="{8AA52BE4-872E-4018-8291-F6CC58750999}"/>
                </a:ext>
              </a:extLst>
            </p:cNvPr>
            <p:cNvSpPr txBox="1"/>
            <p:nvPr/>
          </p:nvSpPr>
          <p:spPr>
            <a:xfrm>
              <a:off x="3222447" y="2139656"/>
              <a:ext cx="2383753" cy="514925"/>
            </a:xfrm>
            <a:prstGeom prst="rect">
              <a:avLst/>
            </a:prstGeom>
            <a:noFill/>
          </p:spPr>
          <p:txBody>
            <a:bodyPr wrap="none" rtlCol="0">
              <a:spAutoFit/>
            </a:bodyPr>
            <a:lstStyle/>
            <a:p>
              <a:r>
                <a:rPr lang="en-US" altLang="ko-KR" sz="1600"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By Professions</a:t>
              </a:r>
              <a:endParaRPr lang="ko-KR" altLang="en-US" sz="1600"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endParaRPr>
            </a:p>
          </p:txBody>
        </p:sp>
      </p:grpSp>
      <p:graphicFrame>
        <p:nvGraphicFramePr>
          <p:cNvPr id="32" name="표 31">
            <a:extLst>
              <a:ext uri="{FF2B5EF4-FFF2-40B4-BE49-F238E27FC236}">
                <a16:creationId xmlns:a16="http://schemas.microsoft.com/office/drawing/2014/main" id="{044B7DF6-86F3-4225-AF80-C7C1AA5B7888}"/>
              </a:ext>
            </a:extLst>
          </p:cNvPr>
          <p:cNvGraphicFramePr>
            <a:graphicFrameLocks noGrp="1"/>
          </p:cNvGraphicFramePr>
          <p:nvPr/>
        </p:nvGraphicFramePr>
        <p:xfrm>
          <a:off x="2321829" y="3480990"/>
          <a:ext cx="7670408" cy="473012"/>
        </p:xfrm>
        <a:graphic>
          <a:graphicData uri="http://schemas.openxmlformats.org/drawingml/2006/table">
            <a:tbl>
              <a:tblPr/>
              <a:tblGrid>
                <a:gridCol w="1917602">
                  <a:extLst>
                    <a:ext uri="{9D8B030D-6E8A-4147-A177-3AD203B41FA5}">
                      <a16:colId xmlns:a16="http://schemas.microsoft.com/office/drawing/2014/main" val="3370582111"/>
                    </a:ext>
                  </a:extLst>
                </a:gridCol>
                <a:gridCol w="1917602">
                  <a:extLst>
                    <a:ext uri="{9D8B030D-6E8A-4147-A177-3AD203B41FA5}">
                      <a16:colId xmlns:a16="http://schemas.microsoft.com/office/drawing/2014/main" val="890844062"/>
                    </a:ext>
                  </a:extLst>
                </a:gridCol>
                <a:gridCol w="1917602">
                  <a:extLst>
                    <a:ext uri="{9D8B030D-6E8A-4147-A177-3AD203B41FA5}">
                      <a16:colId xmlns:a16="http://schemas.microsoft.com/office/drawing/2014/main" val="1298512492"/>
                    </a:ext>
                  </a:extLst>
                </a:gridCol>
                <a:gridCol w="1917602">
                  <a:extLst>
                    <a:ext uri="{9D8B030D-6E8A-4147-A177-3AD203B41FA5}">
                      <a16:colId xmlns:a16="http://schemas.microsoft.com/office/drawing/2014/main" val="1897480378"/>
                    </a:ext>
                  </a:extLst>
                </a:gridCol>
              </a:tblGrid>
              <a:tr h="194017">
                <a:tc>
                  <a:txBody>
                    <a:bodyPr/>
                    <a:lstStyle/>
                    <a:p>
                      <a:pPr marL="0" marR="0" indent="0" algn="ctr" fontAlgn="base" latinLnBrk="0">
                        <a:lnSpc>
                          <a:spcPct val="100000"/>
                        </a:lnSpc>
                        <a:spcBef>
                          <a:spcPts val="0"/>
                        </a:spcBef>
                        <a:spcAft>
                          <a:spcPts val="0"/>
                        </a:spcAft>
                      </a:pPr>
                      <a:r>
                        <a:rPr lang="en-US" altLang="ko-KR" sz="14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Patent Attorney</a:t>
                      </a:r>
                      <a:endParaRPr lang="ko-KR" altLang="en-US" sz="14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12700" cap="flat" cmpd="sng" algn="ctr">
                      <a:noFill/>
                      <a:prstDash val="solid"/>
                      <a:round/>
                      <a:headEnd type="none" w="med" len="med"/>
                      <a:tailEnd type="none" w="med" len="med"/>
                    </a:lnL>
                    <a:lnR w="3556"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a:txBody>
                    <a:bodyPr/>
                    <a:lstStyle/>
                    <a:p>
                      <a:pPr marL="0" marR="0" indent="0" algn="ctr" fontAlgn="base" latinLnBrk="0">
                        <a:lnSpc>
                          <a:spcPct val="100000"/>
                        </a:lnSpc>
                        <a:spcBef>
                          <a:spcPts val="0"/>
                        </a:spcBef>
                        <a:spcAft>
                          <a:spcPts val="0"/>
                        </a:spcAft>
                      </a:pPr>
                      <a:r>
                        <a:rPr lang="en-US" altLang="ko-KR" sz="14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Lawyer </a:t>
                      </a:r>
                      <a:r>
                        <a:rPr lang="en-US" altLang="ko-KR" sz="12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(Attorney–at-law)</a:t>
                      </a:r>
                      <a:endParaRPr lang="ko-KR" altLang="en-US" sz="14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a:txBody>
                    <a:bodyPr/>
                    <a:lstStyle/>
                    <a:p>
                      <a:pPr marL="0" marR="0" indent="0" algn="ctr" fontAlgn="base" latinLnBrk="0">
                        <a:lnSpc>
                          <a:spcPct val="100000"/>
                        </a:lnSpc>
                        <a:spcBef>
                          <a:spcPts val="0"/>
                        </a:spcBef>
                        <a:spcAft>
                          <a:spcPts val="0"/>
                        </a:spcAft>
                      </a:pPr>
                      <a:r>
                        <a:rPr lang="en-US" altLang="ko-KR" sz="1400" kern="1200" baseline="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Government official</a:t>
                      </a:r>
                      <a:endParaRPr lang="ko-KR" altLang="en-US" sz="1400" kern="1200" baseline="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tc>
                  <a:txBody>
                    <a:bodyPr/>
                    <a:lstStyle/>
                    <a:p>
                      <a:pPr marL="0" marR="0" indent="0" algn="ctr" fontAlgn="base" latinLnBrk="0">
                        <a:lnSpc>
                          <a:spcPct val="100000"/>
                        </a:lnSpc>
                        <a:spcBef>
                          <a:spcPts val="0"/>
                        </a:spcBef>
                        <a:spcAft>
                          <a:spcPts val="0"/>
                        </a:spcAft>
                      </a:pPr>
                      <a:r>
                        <a:rPr lang="en-US" altLang="ko-KR" sz="14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rPr>
                        <a:t>Total</a:t>
                      </a:r>
                      <a:endParaRPr lang="ko-KR" altLang="en-US" sz="1400" kern="1200" dirty="0">
                        <a:solidFill>
                          <a:schemeClr val="bg1"/>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71645B"/>
                    </a:solidFill>
                  </a:tcPr>
                </a:tc>
                <a:extLst>
                  <a:ext uri="{0D108BD9-81ED-4DB2-BD59-A6C34878D82A}">
                    <a16:rowId xmlns:a16="http://schemas.microsoft.com/office/drawing/2014/main" val="497625791"/>
                  </a:ext>
                </a:extLst>
              </a:tr>
              <a:tr h="89209">
                <a:tc>
                  <a:txBody>
                    <a:bodyPr/>
                    <a:lstStyle/>
                    <a:p>
                      <a:pPr marL="0" marR="0" indent="0" algn="ctr" fontAlgn="base" latinLnBrk="1">
                        <a:lnSpc>
                          <a:spcPct val="110000"/>
                        </a:lnSpc>
                        <a:spcBef>
                          <a:spcPts val="0"/>
                        </a:spcBef>
                        <a:spcAft>
                          <a:spcPts val="0"/>
                        </a:spcAft>
                      </a:pPr>
                      <a:r>
                        <a:rPr lang="en-US" altLang="ko-KR" sz="14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rPr>
                        <a:t>50</a:t>
                      </a:r>
                      <a:endParaRPr lang="ko-KR" altLang="en-US" sz="14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12700" cap="flat" cmpd="sng" algn="ctr">
                      <a:no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1">
                        <a:lnSpc>
                          <a:spcPct val="110000"/>
                        </a:lnSpc>
                        <a:spcBef>
                          <a:spcPts val="0"/>
                        </a:spcBef>
                        <a:spcAft>
                          <a:spcPts val="0"/>
                        </a:spcAft>
                      </a:pPr>
                      <a:r>
                        <a:rPr lang="en-US" altLang="ko-KR" sz="14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rPr>
                        <a:t>29</a:t>
                      </a:r>
                      <a:endParaRPr lang="ko-KR" altLang="en-US" sz="1400" kern="120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1">
                        <a:lnSpc>
                          <a:spcPct val="110000"/>
                        </a:lnSpc>
                        <a:spcBef>
                          <a:spcPts val="0"/>
                        </a:spcBef>
                        <a:spcAft>
                          <a:spcPts val="0"/>
                        </a:spcAft>
                      </a:pPr>
                      <a:r>
                        <a:rPr lang="en-US" altLang="ko-KR" sz="1400" kern="1200" dirty="0">
                          <a:solidFill>
                            <a:srgbClr val="71645B"/>
                          </a:solidFill>
                          <a:latin typeface="Arial" panose="020B0604020202020204" pitchFamily="34" charset="0"/>
                          <a:ea typeface="나눔스퀘어OTF Bold" panose="020B0600000101010101" pitchFamily="34" charset="-127"/>
                          <a:cs typeface="Arial" panose="020B0604020202020204" pitchFamily="34" charset="0"/>
                        </a:rPr>
                        <a:t>1</a:t>
                      </a:r>
                      <a:endParaRPr lang="ko-KR" altLang="en-US" sz="1400" kern="1200" dirty="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fontAlgn="base" latinLnBrk="1">
                        <a:lnSpc>
                          <a:spcPct val="110000"/>
                        </a:lnSpc>
                        <a:spcBef>
                          <a:spcPts val="0"/>
                        </a:spcBef>
                        <a:spcAft>
                          <a:spcPts val="0"/>
                        </a:spcAft>
                      </a:pPr>
                      <a:r>
                        <a:rPr lang="en-US" altLang="ko-KR" sz="1400" kern="1200" dirty="0">
                          <a:solidFill>
                            <a:srgbClr val="71645B"/>
                          </a:solidFill>
                          <a:latin typeface="Arial" panose="020B0604020202020204" pitchFamily="34" charset="0"/>
                          <a:ea typeface="나눔스퀘어OTF Bold" panose="020B0600000101010101" pitchFamily="34" charset="-127"/>
                          <a:cs typeface="Arial" panose="020B0604020202020204" pitchFamily="34" charset="0"/>
                        </a:rPr>
                        <a:t>80</a:t>
                      </a:r>
                      <a:endParaRPr lang="ko-KR" altLang="en-US" sz="1400" kern="1200" dirty="0">
                        <a:solidFill>
                          <a:srgbClr val="71645B"/>
                        </a:solidFill>
                        <a:latin typeface="Arial" panose="020B0604020202020204" pitchFamily="34" charset="0"/>
                        <a:ea typeface="나눔스퀘어OTF Bold" panose="020B0600000101010101" pitchFamily="34" charset="-127"/>
                        <a:cs typeface="Arial" panose="020B0604020202020204" pitchFamily="34" charset="0"/>
                      </a:endParaRPr>
                    </a:p>
                  </a:txBody>
                  <a:tcPr marL="10795" marR="10795" marT="10795" marB="10795" anchor="ctr">
                    <a:lnL w="3556"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3556"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9744694"/>
                  </a:ext>
                </a:extLst>
              </a:tr>
            </a:tbl>
          </a:graphicData>
        </a:graphic>
      </p:graphicFrame>
      <p:pic>
        <p:nvPicPr>
          <p:cNvPr id="5" name="그림 4">
            <a:extLst>
              <a:ext uri="{FF2B5EF4-FFF2-40B4-BE49-F238E27FC236}">
                <a16:creationId xmlns:a16="http://schemas.microsoft.com/office/drawing/2014/main" id="{FA474DFE-A4EE-C7D8-3482-01D609FB1896}"/>
              </a:ext>
            </a:extLst>
          </p:cNvPr>
          <p:cNvPicPr>
            <a:picLocks noChangeAspect="1"/>
          </p:cNvPicPr>
          <p:nvPr/>
        </p:nvPicPr>
        <p:blipFill>
          <a:blip r:embed="rId5"/>
          <a:stretch>
            <a:fillRect/>
          </a:stretch>
        </p:blipFill>
        <p:spPr>
          <a:xfrm>
            <a:off x="8656204" y="144382"/>
            <a:ext cx="1760277" cy="385386"/>
          </a:xfrm>
          <a:prstGeom prst="rect">
            <a:avLst/>
          </a:prstGeom>
        </p:spPr>
      </p:pic>
    </p:spTree>
    <p:extLst>
      <p:ext uri="{BB962C8B-B14F-4D97-AF65-F5344CB8AC3E}">
        <p14:creationId xmlns:p14="http://schemas.microsoft.com/office/powerpoint/2010/main" val="3186067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4E0DD"/>
        </a:solid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76CB958D-2E98-46E3-A788-8E14A79FAB27}"/>
              </a:ext>
            </a:extLst>
          </p:cNvPr>
          <p:cNvSpPr/>
          <p:nvPr/>
        </p:nvSpPr>
        <p:spPr>
          <a:xfrm>
            <a:off x="1524000" y="0"/>
            <a:ext cx="9144000" cy="6858000"/>
          </a:xfrm>
          <a:prstGeom prst="rect">
            <a:avLst/>
          </a:prstGeom>
          <a:solidFill>
            <a:srgbClr val="E4E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0BE965E5-8A71-42CC-944F-488A00D422CA}"/>
              </a:ext>
            </a:extLst>
          </p:cNvPr>
          <p:cNvSpPr/>
          <p:nvPr/>
        </p:nvSpPr>
        <p:spPr>
          <a:xfrm>
            <a:off x="1847528" y="836712"/>
            <a:ext cx="8568952" cy="5760640"/>
          </a:xfrm>
          <a:prstGeom prst="rect">
            <a:avLst/>
          </a:prstGeom>
          <a:solidFill>
            <a:srgbClr val="A69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6" name="사각형: 둥근 모서리 5">
            <a:extLst>
              <a:ext uri="{FF2B5EF4-FFF2-40B4-BE49-F238E27FC236}">
                <a16:creationId xmlns:a16="http://schemas.microsoft.com/office/drawing/2014/main" id="{7E030AC9-2BBF-4894-87E3-B3FD5F2CDCCD}"/>
              </a:ext>
            </a:extLst>
          </p:cNvPr>
          <p:cNvSpPr/>
          <p:nvPr/>
        </p:nvSpPr>
        <p:spPr>
          <a:xfrm>
            <a:off x="2085452" y="223191"/>
            <a:ext cx="3747587" cy="792088"/>
          </a:xfrm>
          <a:prstGeom prst="roundRect">
            <a:avLst/>
          </a:prstGeom>
          <a:solidFill>
            <a:srgbClr val="A69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D5DE3FDC-6E62-4265-9677-E51E9C6A5546}"/>
              </a:ext>
            </a:extLst>
          </p:cNvPr>
          <p:cNvSpPr/>
          <p:nvPr/>
        </p:nvSpPr>
        <p:spPr>
          <a:xfrm>
            <a:off x="1973542" y="984920"/>
            <a:ext cx="8316924" cy="5432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nvGrpSpPr>
          <p:cNvPr id="16" name="그룹 15">
            <a:extLst>
              <a:ext uri="{FF2B5EF4-FFF2-40B4-BE49-F238E27FC236}">
                <a16:creationId xmlns:a16="http://schemas.microsoft.com/office/drawing/2014/main" id="{8E54D428-4D9A-4CF4-8A80-23761E7EA38C}"/>
              </a:ext>
            </a:extLst>
          </p:cNvPr>
          <p:cNvGrpSpPr/>
          <p:nvPr/>
        </p:nvGrpSpPr>
        <p:grpSpPr>
          <a:xfrm>
            <a:off x="2280803" y="1275927"/>
            <a:ext cx="217872" cy="163016"/>
            <a:chOff x="1462376" y="2230395"/>
            <a:chExt cx="151254" cy="113778"/>
          </a:xfrm>
        </p:grpSpPr>
        <p:sp>
          <p:nvSpPr>
            <p:cNvPr id="17" name="다이아몬드 16">
              <a:extLst>
                <a:ext uri="{FF2B5EF4-FFF2-40B4-BE49-F238E27FC236}">
                  <a16:creationId xmlns:a16="http://schemas.microsoft.com/office/drawing/2014/main" id="{250B12EF-D25E-4523-A530-F911A602CCD5}"/>
                </a:ext>
              </a:extLst>
            </p:cNvPr>
            <p:cNvSpPr/>
            <p:nvPr/>
          </p:nvSpPr>
          <p:spPr>
            <a:xfrm>
              <a:off x="1510936" y="2230395"/>
              <a:ext cx="54134" cy="54133"/>
            </a:xfrm>
            <a:prstGeom prst="diamond">
              <a:avLst/>
            </a:prstGeom>
            <a:solidFill>
              <a:schemeClr val="bg1"/>
            </a:solidFill>
            <a:ln w="28575">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panose="020B0604020202020204" pitchFamily="34" charset="0"/>
                <a:cs typeface="Arial" panose="020B0604020202020204" pitchFamily="34" charset="0"/>
              </a:endParaRPr>
            </a:p>
          </p:txBody>
        </p:sp>
        <p:grpSp>
          <p:nvGrpSpPr>
            <p:cNvPr id="18" name="그룹 17">
              <a:extLst>
                <a:ext uri="{FF2B5EF4-FFF2-40B4-BE49-F238E27FC236}">
                  <a16:creationId xmlns:a16="http://schemas.microsoft.com/office/drawing/2014/main" id="{5EE1A49C-D4FE-4015-9750-41FAEB0AF6C9}"/>
                </a:ext>
              </a:extLst>
            </p:cNvPr>
            <p:cNvGrpSpPr/>
            <p:nvPr/>
          </p:nvGrpSpPr>
          <p:grpSpPr>
            <a:xfrm>
              <a:off x="1462376" y="2290040"/>
              <a:ext cx="151254" cy="54133"/>
              <a:chOff x="1462376" y="2290040"/>
              <a:chExt cx="151254" cy="54133"/>
            </a:xfrm>
          </p:grpSpPr>
          <p:sp>
            <p:nvSpPr>
              <p:cNvPr id="19" name="다이아몬드 18">
                <a:extLst>
                  <a:ext uri="{FF2B5EF4-FFF2-40B4-BE49-F238E27FC236}">
                    <a16:creationId xmlns:a16="http://schemas.microsoft.com/office/drawing/2014/main" id="{E144CE34-BC48-4F8A-A9CB-072CABDBEE6E}"/>
                  </a:ext>
                </a:extLst>
              </p:cNvPr>
              <p:cNvSpPr/>
              <p:nvPr/>
            </p:nvSpPr>
            <p:spPr>
              <a:xfrm>
                <a:off x="1559496" y="2290040"/>
                <a:ext cx="54134" cy="54133"/>
              </a:xfrm>
              <a:prstGeom prst="diamond">
                <a:avLst/>
              </a:prstGeom>
              <a:solidFill>
                <a:schemeClr val="bg1"/>
              </a:solidFill>
              <a:ln w="28575">
                <a:solidFill>
                  <a:srgbClr val="716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panose="020B0604020202020204" pitchFamily="34" charset="0"/>
                  <a:cs typeface="Arial" panose="020B0604020202020204" pitchFamily="34" charset="0"/>
                </a:endParaRPr>
              </a:p>
            </p:txBody>
          </p:sp>
          <p:sp>
            <p:nvSpPr>
              <p:cNvPr id="20" name="다이아몬드 19">
                <a:extLst>
                  <a:ext uri="{FF2B5EF4-FFF2-40B4-BE49-F238E27FC236}">
                    <a16:creationId xmlns:a16="http://schemas.microsoft.com/office/drawing/2014/main" id="{FD585E13-7254-4528-AB04-A286CAAE4227}"/>
                  </a:ext>
                </a:extLst>
              </p:cNvPr>
              <p:cNvSpPr/>
              <p:nvPr/>
            </p:nvSpPr>
            <p:spPr>
              <a:xfrm>
                <a:off x="1462376" y="2290040"/>
                <a:ext cx="54134" cy="54133"/>
              </a:xfrm>
              <a:prstGeom prst="diamond">
                <a:avLst/>
              </a:prstGeom>
              <a:solidFill>
                <a:schemeClr val="bg1"/>
              </a:solidFill>
              <a:ln w="28575">
                <a:solidFill>
                  <a:srgbClr val="A69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panose="020B0604020202020204" pitchFamily="34" charset="0"/>
                  <a:cs typeface="Arial" panose="020B0604020202020204" pitchFamily="34" charset="0"/>
                </a:endParaRPr>
              </a:p>
            </p:txBody>
          </p:sp>
        </p:grpSp>
      </p:grpSp>
      <p:sp>
        <p:nvSpPr>
          <p:cNvPr id="21" name="TextBox 20">
            <a:extLst>
              <a:ext uri="{FF2B5EF4-FFF2-40B4-BE49-F238E27FC236}">
                <a16:creationId xmlns:a16="http://schemas.microsoft.com/office/drawing/2014/main" id="{16C13B7A-C8B8-4298-A6BF-660E7D414772}"/>
              </a:ext>
            </a:extLst>
          </p:cNvPr>
          <p:cNvSpPr txBox="1"/>
          <p:nvPr/>
        </p:nvSpPr>
        <p:spPr>
          <a:xfrm>
            <a:off x="2603179" y="1161329"/>
            <a:ext cx="4222631" cy="400110"/>
          </a:xfrm>
          <a:prstGeom prst="rect">
            <a:avLst/>
          </a:prstGeom>
          <a:noFill/>
        </p:spPr>
        <p:txBody>
          <a:bodyPr wrap="none" rtlCol="0">
            <a:spAutoFit/>
          </a:bodyPr>
          <a:lstStyle/>
          <a:p>
            <a:r>
              <a:rPr lang="en-US" altLang="ko-KR" sz="2000" dirty="0">
                <a:latin typeface="Arial" panose="020B0604020202020204" pitchFamily="34" charset="0"/>
                <a:ea typeface="나눔스퀘어OTF ExtraBold" panose="020B0600000101010101" pitchFamily="34" charset="-127"/>
                <a:cs typeface="Arial" panose="020B0604020202020204" pitchFamily="34" charset="0"/>
              </a:rPr>
              <a:t>Court-connected Mediation (2023~)</a:t>
            </a:r>
          </a:p>
        </p:txBody>
      </p:sp>
      <p:sp>
        <p:nvSpPr>
          <p:cNvPr id="31" name="화살표: 오각형 30">
            <a:extLst>
              <a:ext uri="{FF2B5EF4-FFF2-40B4-BE49-F238E27FC236}">
                <a16:creationId xmlns:a16="http://schemas.microsoft.com/office/drawing/2014/main" id="{7491FE92-D445-4EFC-8825-CF58BD4D94AC}"/>
              </a:ext>
            </a:extLst>
          </p:cNvPr>
          <p:cNvSpPr/>
          <p:nvPr/>
        </p:nvSpPr>
        <p:spPr>
          <a:xfrm>
            <a:off x="2603178" y="3700206"/>
            <a:ext cx="1728192" cy="868053"/>
          </a:xfrm>
          <a:prstGeom prst="homePlate">
            <a:avLst>
              <a:gd name="adj" fmla="val 30886"/>
            </a:avLst>
          </a:prstGeom>
          <a:solidFill>
            <a:srgbClr val="EAE8E2"/>
          </a:solidFill>
          <a:ln>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EE04C75-8A1F-4CC0-A1AC-29949A1CB6A6}"/>
              </a:ext>
            </a:extLst>
          </p:cNvPr>
          <p:cNvSpPr txBox="1"/>
          <p:nvPr/>
        </p:nvSpPr>
        <p:spPr>
          <a:xfrm>
            <a:off x="2564745" y="3859086"/>
            <a:ext cx="1624362" cy="584775"/>
          </a:xfrm>
          <a:prstGeom prst="rect">
            <a:avLst/>
          </a:prstGeom>
        </p:spPr>
        <p:txBody>
          <a:bodyPr wrap="square" rtlCol="0">
            <a:spAutoFit/>
          </a:bodyPr>
          <a:lstStyle/>
          <a:p>
            <a:pPr algn="ctr"/>
            <a:r>
              <a:rPr lang="ko-KR" altLang="en-US" sz="16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 </a:t>
            </a:r>
            <a:r>
              <a:rPr lang="en-US" altLang="ko-KR" sz="16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Refer a case to committee</a:t>
            </a:r>
          </a:p>
        </p:txBody>
      </p:sp>
      <p:sp>
        <p:nvSpPr>
          <p:cNvPr id="33" name="화살표: 갈매기형 수장 32">
            <a:extLst>
              <a:ext uri="{FF2B5EF4-FFF2-40B4-BE49-F238E27FC236}">
                <a16:creationId xmlns:a16="http://schemas.microsoft.com/office/drawing/2014/main" id="{FB8913A3-990B-474B-A11B-AAB23DC48313}"/>
              </a:ext>
            </a:extLst>
          </p:cNvPr>
          <p:cNvSpPr/>
          <p:nvPr/>
        </p:nvSpPr>
        <p:spPr>
          <a:xfrm>
            <a:off x="4256206" y="3700206"/>
            <a:ext cx="1800200" cy="868053"/>
          </a:xfrm>
          <a:prstGeom prst="chevron">
            <a:avLst>
              <a:gd name="adj" fmla="val 30171"/>
            </a:avLst>
          </a:prstGeom>
          <a:solidFill>
            <a:srgbClr val="EAE8E2"/>
          </a:solidFill>
          <a:ln>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97AD420-D235-4485-9560-85288869EF2B}"/>
              </a:ext>
            </a:extLst>
          </p:cNvPr>
          <p:cNvSpPr txBox="1"/>
          <p:nvPr/>
        </p:nvSpPr>
        <p:spPr>
          <a:xfrm>
            <a:off x="4365996" y="3718733"/>
            <a:ext cx="1624362" cy="830997"/>
          </a:xfrm>
          <a:prstGeom prst="rect">
            <a:avLst/>
          </a:prstGeom>
        </p:spPr>
        <p:txBody>
          <a:bodyPr wrap="square" rtlCol="0">
            <a:spAutoFit/>
          </a:bodyPr>
          <a:lstStyle/>
          <a:p>
            <a:pPr algn="ctr"/>
            <a:r>
              <a:rPr lang="en-US" altLang="ko-KR" sz="16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Hold a mediation meeting</a:t>
            </a:r>
          </a:p>
        </p:txBody>
      </p:sp>
      <p:sp>
        <p:nvSpPr>
          <p:cNvPr id="35" name="화살표: 갈매기형 수장 34">
            <a:extLst>
              <a:ext uri="{FF2B5EF4-FFF2-40B4-BE49-F238E27FC236}">
                <a16:creationId xmlns:a16="http://schemas.microsoft.com/office/drawing/2014/main" id="{721119A4-BB9B-490C-AF2E-EAD36CD1949E}"/>
              </a:ext>
            </a:extLst>
          </p:cNvPr>
          <p:cNvSpPr/>
          <p:nvPr/>
        </p:nvSpPr>
        <p:spPr>
          <a:xfrm>
            <a:off x="5980914" y="3702232"/>
            <a:ext cx="1800200" cy="868053"/>
          </a:xfrm>
          <a:prstGeom prst="chevron">
            <a:avLst>
              <a:gd name="adj" fmla="val 30171"/>
            </a:avLst>
          </a:prstGeom>
          <a:solidFill>
            <a:srgbClr val="EAE8E2"/>
          </a:solidFill>
          <a:ln>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A7B76B4D-8508-4251-ACAB-1E715A153920}"/>
              </a:ext>
            </a:extLst>
          </p:cNvPr>
          <p:cNvSpPr txBox="1"/>
          <p:nvPr/>
        </p:nvSpPr>
        <p:spPr>
          <a:xfrm>
            <a:off x="6105816" y="3737262"/>
            <a:ext cx="1624362" cy="830997"/>
          </a:xfrm>
          <a:prstGeom prst="rect">
            <a:avLst/>
          </a:prstGeom>
        </p:spPr>
        <p:txBody>
          <a:bodyPr wrap="square" rtlCol="0">
            <a:spAutoFit/>
          </a:bodyPr>
          <a:lstStyle/>
          <a:p>
            <a:pPr algn="ctr"/>
            <a:r>
              <a:rPr lang="en-US" altLang="ko-KR" sz="16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Notify mediation result</a:t>
            </a:r>
            <a:endParaRPr lang="en-US" altLang="ko-KR" sz="1600" b="1" dirty="0">
              <a:solidFill>
                <a:srgbClr val="FF0000"/>
              </a:solidFill>
              <a:latin typeface="Arial" panose="020B0604020202020204" pitchFamily="34" charset="0"/>
              <a:ea typeface="나눔스퀘어OTF ExtraBold" panose="020B0600000101010101" pitchFamily="34" charset="-127"/>
              <a:cs typeface="Arial" panose="020B0604020202020204" pitchFamily="34" charset="0"/>
            </a:endParaRPr>
          </a:p>
        </p:txBody>
      </p:sp>
      <p:sp>
        <p:nvSpPr>
          <p:cNvPr id="37" name="TextBox 36">
            <a:extLst>
              <a:ext uri="{FF2B5EF4-FFF2-40B4-BE49-F238E27FC236}">
                <a16:creationId xmlns:a16="http://schemas.microsoft.com/office/drawing/2014/main" id="{F9E877EF-2717-48EE-945B-A7BA82114B8B}"/>
              </a:ext>
            </a:extLst>
          </p:cNvPr>
          <p:cNvSpPr txBox="1"/>
          <p:nvPr/>
        </p:nvSpPr>
        <p:spPr>
          <a:xfrm>
            <a:off x="2564745" y="4633761"/>
            <a:ext cx="1624362" cy="338554"/>
          </a:xfrm>
          <a:prstGeom prst="rect">
            <a:avLst/>
          </a:prstGeom>
        </p:spPr>
        <p:txBody>
          <a:bodyPr wrap="square" rtlCol="0">
            <a:spAutoFit/>
          </a:bodyPr>
          <a:lstStyle/>
          <a:p>
            <a:pPr algn="ctr"/>
            <a:r>
              <a:rPr lang="en-US" altLang="ko-KR" sz="1600" b="1">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Court</a:t>
            </a:r>
            <a:endParaRPr lang="en-US" altLang="ko-KR" sz="16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endParaRPr>
          </a:p>
        </p:txBody>
      </p:sp>
      <p:sp>
        <p:nvSpPr>
          <p:cNvPr id="40" name="TextBox 39">
            <a:extLst>
              <a:ext uri="{FF2B5EF4-FFF2-40B4-BE49-F238E27FC236}">
                <a16:creationId xmlns:a16="http://schemas.microsoft.com/office/drawing/2014/main" id="{9EB3F993-1694-4493-B3B7-94C7CF8F4995}"/>
              </a:ext>
            </a:extLst>
          </p:cNvPr>
          <p:cNvSpPr txBox="1"/>
          <p:nvPr/>
        </p:nvSpPr>
        <p:spPr>
          <a:xfrm>
            <a:off x="6064045" y="4623880"/>
            <a:ext cx="1624362" cy="338554"/>
          </a:xfrm>
          <a:prstGeom prst="rect">
            <a:avLst/>
          </a:prstGeom>
        </p:spPr>
        <p:txBody>
          <a:bodyPr wrap="square" rtlCol="0">
            <a:spAutoFit/>
          </a:bodyPr>
          <a:lstStyle/>
          <a:p>
            <a:pPr algn="ctr"/>
            <a:r>
              <a:rPr lang="en-US" altLang="ko-KR" sz="1600" b="1">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Committee</a:t>
            </a:r>
            <a:endParaRPr lang="en-US" altLang="ko-KR" sz="16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endParaRPr>
          </a:p>
        </p:txBody>
      </p:sp>
      <p:sp>
        <p:nvSpPr>
          <p:cNvPr id="41" name="평행 사변형 40">
            <a:extLst>
              <a:ext uri="{FF2B5EF4-FFF2-40B4-BE49-F238E27FC236}">
                <a16:creationId xmlns:a16="http://schemas.microsoft.com/office/drawing/2014/main" id="{C282E202-C1F2-4717-A244-609C8B8CAB1A}"/>
              </a:ext>
            </a:extLst>
          </p:cNvPr>
          <p:cNvSpPr/>
          <p:nvPr/>
        </p:nvSpPr>
        <p:spPr>
          <a:xfrm flipV="1">
            <a:off x="7697346" y="3706698"/>
            <a:ext cx="2367273" cy="405419"/>
          </a:xfrm>
          <a:prstGeom prst="parallelogram">
            <a:avLst>
              <a:gd name="adj" fmla="val 65635"/>
            </a:avLst>
          </a:prstGeom>
          <a:solidFill>
            <a:srgbClr val="EAE8E2"/>
          </a:solidFill>
          <a:ln>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DB2FBD63-3E18-4F8D-A05C-D3E4B6367A3C}"/>
              </a:ext>
            </a:extLst>
          </p:cNvPr>
          <p:cNvSpPr txBox="1"/>
          <p:nvPr/>
        </p:nvSpPr>
        <p:spPr>
          <a:xfrm>
            <a:off x="7709391" y="3730811"/>
            <a:ext cx="2365070" cy="338554"/>
          </a:xfrm>
          <a:prstGeom prst="rect">
            <a:avLst/>
          </a:prstGeom>
        </p:spPr>
        <p:txBody>
          <a:bodyPr wrap="square" rtlCol="0">
            <a:spAutoFit/>
          </a:bodyPr>
          <a:lstStyle/>
          <a:p>
            <a:pPr algn="ctr"/>
            <a:endParaRPr lang="en-US" altLang="ko-KR" sz="16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endParaRPr>
          </a:p>
        </p:txBody>
      </p:sp>
      <p:sp>
        <p:nvSpPr>
          <p:cNvPr id="43" name="평행 사변형 42">
            <a:extLst>
              <a:ext uri="{FF2B5EF4-FFF2-40B4-BE49-F238E27FC236}">
                <a16:creationId xmlns:a16="http://schemas.microsoft.com/office/drawing/2014/main" id="{F6964E25-EF3F-4CCB-9D76-CA8147BF3B42}"/>
              </a:ext>
            </a:extLst>
          </p:cNvPr>
          <p:cNvSpPr/>
          <p:nvPr/>
        </p:nvSpPr>
        <p:spPr>
          <a:xfrm>
            <a:off x="7702576" y="4175264"/>
            <a:ext cx="2367273" cy="405419"/>
          </a:xfrm>
          <a:prstGeom prst="parallelogram">
            <a:avLst>
              <a:gd name="adj" fmla="val 65635"/>
            </a:avLst>
          </a:prstGeom>
          <a:solidFill>
            <a:srgbClr val="EAE8E2"/>
          </a:solidFill>
          <a:ln>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6FFAAE8A-A7C9-46B8-A47A-5F6D093A75F3}"/>
              </a:ext>
            </a:extLst>
          </p:cNvPr>
          <p:cNvSpPr txBox="1"/>
          <p:nvPr/>
        </p:nvSpPr>
        <p:spPr>
          <a:xfrm>
            <a:off x="7730178" y="3644407"/>
            <a:ext cx="2365070" cy="523220"/>
          </a:xfrm>
          <a:prstGeom prst="rect">
            <a:avLst/>
          </a:prstGeom>
        </p:spPr>
        <p:txBody>
          <a:bodyPr wrap="square" rtlCol="0">
            <a:spAutoFit/>
          </a:bodyPr>
          <a:lstStyle/>
          <a:p>
            <a:pPr algn="ctr"/>
            <a:r>
              <a:rPr lang="en-US" altLang="ko-KR" sz="14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Same effect </a:t>
            </a:r>
          </a:p>
          <a:p>
            <a:pPr algn="ctr"/>
            <a:r>
              <a:rPr lang="en-US" altLang="ko-KR" sz="14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as </a:t>
            </a:r>
            <a:r>
              <a:rPr lang="en-US" altLang="ko-KR" sz="1400" b="1" dirty="0">
                <a:latin typeface="Arial" panose="020B0604020202020204" pitchFamily="34" charset="0"/>
                <a:ea typeface="나눔스퀘어OTF ExtraBold" panose="020B0600000101010101" pitchFamily="34" charset="-127"/>
                <a:cs typeface="Arial" panose="020B0604020202020204" pitchFamily="34" charset="0"/>
              </a:rPr>
              <a:t>judicial</a:t>
            </a:r>
            <a:r>
              <a:rPr lang="en-US" altLang="ko-KR" sz="14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 mediation </a:t>
            </a:r>
          </a:p>
        </p:txBody>
      </p:sp>
      <p:sp>
        <p:nvSpPr>
          <p:cNvPr id="45" name="직사각형 44">
            <a:extLst>
              <a:ext uri="{FF2B5EF4-FFF2-40B4-BE49-F238E27FC236}">
                <a16:creationId xmlns:a16="http://schemas.microsoft.com/office/drawing/2014/main" id="{816E8B62-0EBA-4F92-AC08-6D731832B1F0}"/>
              </a:ext>
            </a:extLst>
          </p:cNvPr>
          <p:cNvSpPr/>
          <p:nvPr/>
        </p:nvSpPr>
        <p:spPr>
          <a:xfrm>
            <a:off x="7766012" y="3413539"/>
            <a:ext cx="725007" cy="276999"/>
          </a:xfrm>
          <a:prstGeom prst="rect">
            <a:avLst/>
          </a:prstGeom>
        </p:spPr>
        <p:txBody>
          <a:bodyPr wrap="none">
            <a:spAutoFit/>
          </a:bodyPr>
          <a:lstStyle/>
          <a:p>
            <a:r>
              <a:rPr lang="en-US" altLang="ko-KR" sz="1200" b="1">
                <a:solidFill>
                  <a:schemeClr val="tx2"/>
                </a:solidFill>
                <a:latin typeface="Arial" panose="020B0604020202020204" pitchFamily="34" charset="0"/>
                <a:ea typeface="나눔스퀘어OTF ExtraBold" panose="020B0600000101010101" pitchFamily="34" charset="-127"/>
                <a:cs typeface="Arial" panose="020B0604020202020204" pitchFamily="34" charset="0"/>
              </a:rPr>
              <a:t>Settled</a:t>
            </a:r>
            <a:endParaRPr lang="ko-KR" altLang="en-US" sz="1400">
              <a:solidFill>
                <a:schemeClr val="tx2"/>
              </a:solidFill>
              <a:latin typeface="Arial" panose="020B0604020202020204" pitchFamily="34" charset="0"/>
              <a:cs typeface="Arial" panose="020B0604020202020204" pitchFamily="34" charset="0"/>
            </a:endParaRPr>
          </a:p>
        </p:txBody>
      </p:sp>
      <p:sp>
        <p:nvSpPr>
          <p:cNvPr id="46" name="직사각형 45">
            <a:extLst>
              <a:ext uri="{FF2B5EF4-FFF2-40B4-BE49-F238E27FC236}">
                <a16:creationId xmlns:a16="http://schemas.microsoft.com/office/drawing/2014/main" id="{83F907C9-6C05-450F-ADE7-FE7B1866413E}"/>
              </a:ext>
            </a:extLst>
          </p:cNvPr>
          <p:cNvSpPr/>
          <p:nvPr/>
        </p:nvSpPr>
        <p:spPr>
          <a:xfrm>
            <a:off x="7756163" y="4595674"/>
            <a:ext cx="716790" cy="276999"/>
          </a:xfrm>
          <a:prstGeom prst="rect">
            <a:avLst/>
          </a:prstGeom>
        </p:spPr>
        <p:txBody>
          <a:bodyPr wrap="square">
            <a:spAutoFit/>
          </a:bodyPr>
          <a:lstStyle/>
          <a:p>
            <a:r>
              <a:rPr lang="en-US" altLang="ko-KR" sz="1200" b="1" dirty="0">
                <a:solidFill>
                  <a:srgbClr val="FF0000"/>
                </a:solidFill>
                <a:latin typeface="Arial" panose="020B0604020202020204" pitchFamily="34" charset="0"/>
                <a:ea typeface="나눔스퀘어OTF ExtraBold" panose="020B0600000101010101" pitchFamily="34" charset="-127"/>
                <a:cs typeface="Arial" panose="020B0604020202020204" pitchFamily="34" charset="0"/>
              </a:rPr>
              <a:t>Failed</a:t>
            </a:r>
            <a:endParaRPr lang="ko-KR" altLang="en-US" sz="1400" dirty="0">
              <a:solidFill>
                <a:srgbClr val="FF0000"/>
              </a:solidFill>
              <a:latin typeface="Arial" panose="020B0604020202020204" pitchFamily="34" charset="0"/>
              <a:cs typeface="Arial" panose="020B0604020202020204" pitchFamily="34" charset="0"/>
            </a:endParaRPr>
          </a:p>
        </p:txBody>
      </p:sp>
      <p:sp>
        <p:nvSpPr>
          <p:cNvPr id="23" name="직사각형 22">
            <a:extLst>
              <a:ext uri="{FF2B5EF4-FFF2-40B4-BE49-F238E27FC236}">
                <a16:creationId xmlns:a16="http://schemas.microsoft.com/office/drawing/2014/main" id="{B58999CF-24D2-4EE3-AD7C-9711DF591715}"/>
              </a:ext>
            </a:extLst>
          </p:cNvPr>
          <p:cNvSpPr/>
          <p:nvPr/>
        </p:nvSpPr>
        <p:spPr>
          <a:xfrm>
            <a:off x="2366498" y="3176931"/>
            <a:ext cx="1574662" cy="369332"/>
          </a:xfrm>
          <a:prstGeom prst="rect">
            <a:avLst/>
          </a:prstGeom>
        </p:spPr>
        <p:txBody>
          <a:bodyPr wrap="none">
            <a:spAutoFit/>
          </a:bodyPr>
          <a:lstStyle/>
          <a:p>
            <a:r>
              <a:rPr lang="ko-KR" altLang="en-US">
                <a:solidFill>
                  <a:srgbClr val="443C36"/>
                </a:solidFill>
                <a:latin typeface="Arial" panose="020B0604020202020204" pitchFamily="34" charset="0"/>
                <a:ea typeface="나눔스퀘어OTF Bold" panose="020B0600000101010101" pitchFamily="34" charset="-127"/>
                <a:cs typeface="Arial" panose="020B0604020202020204" pitchFamily="34" charset="0"/>
              </a:rPr>
              <a:t>▶ </a:t>
            </a:r>
            <a:r>
              <a:rPr lang="en-US" altLang="ko-KR">
                <a:solidFill>
                  <a:srgbClr val="443C36"/>
                </a:solidFill>
                <a:latin typeface="Arial" panose="020B0604020202020204" pitchFamily="34" charset="0"/>
                <a:ea typeface="나눔스퀘어OTF Bold" panose="020B0600000101010101" pitchFamily="34" charset="-127"/>
                <a:cs typeface="Arial" panose="020B0604020202020204" pitchFamily="34" charset="0"/>
              </a:rPr>
              <a:t>Procedure</a:t>
            </a:r>
            <a:endParaRPr lang="ko-KR" altLang="en-US" sz="2000">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3E9AFD9E-E625-4802-82F4-110DD845EC67}"/>
              </a:ext>
            </a:extLst>
          </p:cNvPr>
          <p:cNvPicPr>
            <a:picLocks noChangeAspect="1"/>
          </p:cNvPicPr>
          <p:nvPr/>
        </p:nvPicPr>
        <p:blipFill>
          <a:blip r:embed="rId3"/>
          <a:stretch>
            <a:fillRect/>
          </a:stretch>
        </p:blipFill>
        <p:spPr>
          <a:xfrm>
            <a:off x="2679436" y="1669153"/>
            <a:ext cx="2120420" cy="1194930"/>
          </a:xfrm>
          <a:prstGeom prst="rect">
            <a:avLst/>
          </a:prstGeom>
          <a:ln w="28575">
            <a:solidFill>
              <a:srgbClr val="443C36"/>
            </a:solidFill>
          </a:ln>
        </p:spPr>
      </p:pic>
      <p:sp>
        <p:nvSpPr>
          <p:cNvPr id="47" name="직사각형 46">
            <a:extLst>
              <a:ext uri="{FF2B5EF4-FFF2-40B4-BE49-F238E27FC236}">
                <a16:creationId xmlns:a16="http://schemas.microsoft.com/office/drawing/2014/main" id="{1D46C0FF-B9D3-427B-BD9F-B3AFF087030D}"/>
              </a:ext>
            </a:extLst>
          </p:cNvPr>
          <p:cNvSpPr/>
          <p:nvPr/>
        </p:nvSpPr>
        <p:spPr>
          <a:xfrm>
            <a:off x="4933818" y="2338316"/>
            <a:ext cx="4660521" cy="584775"/>
          </a:xfrm>
          <a:prstGeom prst="rect">
            <a:avLst/>
          </a:prstGeom>
        </p:spPr>
        <p:txBody>
          <a:bodyPr wrap="square">
            <a:spAutoFit/>
          </a:bodyPr>
          <a:lstStyle/>
          <a:p>
            <a:r>
              <a:rPr lang="ko-KR" altLang="en-US"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a:t>
            </a: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Seoul Central District Court-KIPO-KOIPA</a:t>
            </a:r>
            <a:b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br>
            <a:r>
              <a:rPr lang="en-US" altLang="ko-KR" sz="16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Memorandum of Understanding </a:t>
            </a:r>
            <a:r>
              <a:rPr lang="en-US" altLang="ko-KR" sz="14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a:t>
            </a:r>
            <a:r>
              <a:rPr lang="en-US" altLang="ko-KR" sz="1400" dirty="0">
                <a:latin typeface="Arial" panose="020B0604020202020204" pitchFamily="34" charset="0"/>
                <a:ea typeface="나눔스퀘어OTF Bold" panose="020B0600000101010101" pitchFamily="34" charset="-127"/>
                <a:cs typeface="Arial" panose="020B0604020202020204" pitchFamily="34" charset="0"/>
              </a:rPr>
              <a:t>Dec 2022</a:t>
            </a:r>
            <a:r>
              <a:rPr lang="en-US" altLang="ko-KR" sz="14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a:t>
            </a:r>
            <a:endParaRPr lang="ko-KR" altLang="en-US" dirty="0">
              <a:latin typeface="Arial" panose="020B0604020202020204" pitchFamily="34" charset="0"/>
              <a:cs typeface="Arial" panose="020B0604020202020204" pitchFamily="34" charset="0"/>
            </a:endParaRPr>
          </a:p>
        </p:txBody>
      </p:sp>
      <p:sp>
        <p:nvSpPr>
          <p:cNvPr id="48" name="직사각형 47">
            <a:extLst>
              <a:ext uri="{FF2B5EF4-FFF2-40B4-BE49-F238E27FC236}">
                <a16:creationId xmlns:a16="http://schemas.microsoft.com/office/drawing/2014/main" id="{8F8F8A67-AFE7-44FA-B841-B64DF5A67B1A}"/>
              </a:ext>
            </a:extLst>
          </p:cNvPr>
          <p:cNvSpPr/>
          <p:nvPr/>
        </p:nvSpPr>
        <p:spPr>
          <a:xfrm>
            <a:off x="9653735" y="6149588"/>
            <a:ext cx="605490" cy="292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- 4 -</a:t>
            </a:r>
            <a:endParaRPr lang="ko-KR" altLang="en-US" sz="1400" dirty="0">
              <a:solidFill>
                <a:srgbClr val="443C36"/>
              </a:solidFill>
              <a:latin typeface="Arial" panose="020B0604020202020204" pitchFamily="34" charset="0"/>
              <a:ea typeface="나눔스퀘어OTF Bold" panose="020B0600000101010101" pitchFamily="34" charset="-127"/>
              <a:cs typeface="Arial" panose="020B0604020202020204" pitchFamily="34" charset="0"/>
            </a:endParaRPr>
          </a:p>
        </p:txBody>
      </p:sp>
      <p:sp>
        <p:nvSpPr>
          <p:cNvPr id="50" name="TextBox 49">
            <a:extLst>
              <a:ext uri="{FF2B5EF4-FFF2-40B4-BE49-F238E27FC236}">
                <a16:creationId xmlns:a16="http://schemas.microsoft.com/office/drawing/2014/main" id="{99CD4398-AD34-40CF-AAD3-E85ECFC518C7}"/>
              </a:ext>
            </a:extLst>
          </p:cNvPr>
          <p:cNvSpPr txBox="1"/>
          <p:nvPr/>
        </p:nvSpPr>
        <p:spPr>
          <a:xfrm>
            <a:off x="2207569" y="369944"/>
            <a:ext cx="3285631" cy="369332"/>
          </a:xfrm>
          <a:prstGeom prst="rect">
            <a:avLst/>
          </a:prstGeom>
          <a:noFill/>
        </p:spPr>
        <p:txBody>
          <a:bodyPr wrap="square" rtlCol="0">
            <a:spAutoFit/>
          </a:bodyPr>
          <a:lstStyle/>
          <a:p>
            <a:r>
              <a:rPr lang="en-US" altLang="ko-KR" dirty="0">
                <a:solidFill>
                  <a:schemeClr val="bg1"/>
                </a:solidFill>
                <a:effectLst>
                  <a:outerShdw blurRad="38100" dist="38100" dir="2700000" algn="tl">
                    <a:srgbClr val="000000">
                      <a:alpha val="43137"/>
                    </a:srgbClr>
                  </a:outerShdw>
                </a:effectLst>
                <a:latin typeface="Arial" panose="020B0604020202020204" pitchFamily="34" charset="0"/>
                <a:ea typeface="나눔스퀘어OTF Bold" panose="020B0600000101010101" pitchFamily="34" charset="-127"/>
                <a:cs typeface="Arial" panose="020B0604020202020204" pitchFamily="34" charset="0"/>
              </a:rPr>
              <a:t>Cooperation with Court/IPTAB</a:t>
            </a:r>
            <a:endParaRPr lang="ko-KR" altLang="en-US" sz="1600" dirty="0">
              <a:solidFill>
                <a:schemeClr val="bg1"/>
              </a:solidFill>
              <a:effectLst>
                <a:outerShdw blurRad="38100" dist="38100" dir="2700000" algn="tl">
                  <a:srgbClr val="000000">
                    <a:alpha val="43137"/>
                  </a:srgbClr>
                </a:outerShdw>
              </a:effectLst>
              <a:latin typeface="Arial" panose="020B0604020202020204" pitchFamily="34" charset="0"/>
              <a:ea typeface="나눔스퀘어OTF Bold" panose="020B0600000101010101" pitchFamily="34" charset="-127"/>
              <a:cs typeface="Arial" panose="020B0604020202020204" pitchFamily="34" charset="0"/>
            </a:endParaRPr>
          </a:p>
        </p:txBody>
      </p:sp>
      <p:sp>
        <p:nvSpPr>
          <p:cNvPr id="2" name="설명선: 굽은 선(테두리 없음) 1">
            <a:extLst>
              <a:ext uri="{FF2B5EF4-FFF2-40B4-BE49-F238E27FC236}">
                <a16:creationId xmlns:a16="http://schemas.microsoft.com/office/drawing/2014/main" id="{435E3CCD-36C1-4536-B95A-BE9621837006}"/>
              </a:ext>
            </a:extLst>
          </p:cNvPr>
          <p:cNvSpPr/>
          <p:nvPr/>
        </p:nvSpPr>
        <p:spPr>
          <a:xfrm>
            <a:off x="9077415" y="1723014"/>
            <a:ext cx="1033846" cy="447568"/>
          </a:xfrm>
          <a:prstGeom prst="callout2">
            <a:avLst>
              <a:gd name="adj1" fmla="val 58603"/>
              <a:gd name="adj2" fmla="val 381"/>
              <a:gd name="adj3" fmla="val 71177"/>
              <a:gd name="adj4" fmla="val -11097"/>
              <a:gd name="adj5" fmla="val 149956"/>
              <a:gd name="adj6" fmla="val -21733"/>
            </a:avLst>
          </a:prstGeom>
          <a:solidFill>
            <a:schemeClr val="bg1"/>
          </a:solidFill>
          <a:ln w="19050">
            <a:solidFill>
              <a:srgbClr val="8D50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i="1"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Committee Secretariat</a:t>
            </a:r>
            <a:endParaRPr lang="ko-KR" altLang="en-US" sz="1200" i="1" dirty="0">
              <a:solidFill>
                <a:srgbClr val="443C36"/>
              </a:solidFill>
              <a:latin typeface="Arial" panose="020B0604020202020204" pitchFamily="34" charset="0"/>
              <a:ea typeface="나눔스퀘어OTF Bold" panose="020B0600000101010101" pitchFamily="34" charset="-127"/>
              <a:cs typeface="Arial" panose="020B0604020202020204" pitchFamily="34" charset="0"/>
            </a:endParaRPr>
          </a:p>
        </p:txBody>
      </p:sp>
      <p:sp>
        <p:nvSpPr>
          <p:cNvPr id="54" name="TextBox 53">
            <a:extLst>
              <a:ext uri="{FF2B5EF4-FFF2-40B4-BE49-F238E27FC236}">
                <a16:creationId xmlns:a16="http://schemas.microsoft.com/office/drawing/2014/main" id="{FA9D4C8B-8148-471F-BE4E-4A3B87154E35}"/>
              </a:ext>
            </a:extLst>
          </p:cNvPr>
          <p:cNvSpPr txBox="1"/>
          <p:nvPr/>
        </p:nvSpPr>
        <p:spPr>
          <a:xfrm>
            <a:off x="8065176" y="4633852"/>
            <a:ext cx="1624362" cy="338554"/>
          </a:xfrm>
          <a:prstGeom prst="rect">
            <a:avLst/>
          </a:prstGeom>
        </p:spPr>
        <p:txBody>
          <a:bodyPr wrap="square" rtlCol="0">
            <a:spAutoFit/>
          </a:bodyPr>
          <a:lstStyle/>
          <a:p>
            <a:pPr algn="ctr"/>
            <a:r>
              <a:rPr lang="en-US" altLang="ko-KR" sz="1600" b="1">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Court</a:t>
            </a:r>
            <a:endParaRPr lang="en-US" altLang="ko-KR" sz="16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endParaRPr>
          </a:p>
        </p:txBody>
      </p:sp>
      <p:sp>
        <p:nvSpPr>
          <p:cNvPr id="55" name="TextBox 54">
            <a:extLst>
              <a:ext uri="{FF2B5EF4-FFF2-40B4-BE49-F238E27FC236}">
                <a16:creationId xmlns:a16="http://schemas.microsoft.com/office/drawing/2014/main" id="{CA33587C-4853-4D0A-B94A-026DA2A75371}"/>
              </a:ext>
            </a:extLst>
          </p:cNvPr>
          <p:cNvSpPr txBox="1"/>
          <p:nvPr/>
        </p:nvSpPr>
        <p:spPr>
          <a:xfrm>
            <a:off x="4208677" y="4633852"/>
            <a:ext cx="1624362" cy="338554"/>
          </a:xfrm>
          <a:prstGeom prst="rect">
            <a:avLst/>
          </a:prstGeom>
        </p:spPr>
        <p:txBody>
          <a:bodyPr wrap="square" rtlCol="0">
            <a:spAutoFit/>
          </a:bodyPr>
          <a:lstStyle/>
          <a:p>
            <a:pPr algn="ctr"/>
            <a:r>
              <a:rPr lang="en-US" altLang="ko-KR" sz="16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Committee</a:t>
            </a:r>
          </a:p>
        </p:txBody>
      </p:sp>
      <p:sp>
        <p:nvSpPr>
          <p:cNvPr id="57" name="TextBox 56">
            <a:extLst>
              <a:ext uri="{FF2B5EF4-FFF2-40B4-BE49-F238E27FC236}">
                <a16:creationId xmlns:a16="http://schemas.microsoft.com/office/drawing/2014/main" id="{481614B4-967B-4C7A-A1FE-C0BDA8794067}"/>
              </a:ext>
            </a:extLst>
          </p:cNvPr>
          <p:cNvSpPr txBox="1"/>
          <p:nvPr/>
        </p:nvSpPr>
        <p:spPr>
          <a:xfrm>
            <a:off x="7690112" y="4218121"/>
            <a:ext cx="2365070" cy="338554"/>
          </a:xfrm>
          <a:prstGeom prst="rect">
            <a:avLst/>
          </a:prstGeom>
        </p:spPr>
        <p:txBody>
          <a:bodyPr wrap="square" rtlCol="0">
            <a:spAutoFit/>
          </a:bodyPr>
          <a:lstStyle/>
          <a:p>
            <a:pPr algn="ctr"/>
            <a:r>
              <a:rPr lang="en-US" altLang="ko-KR" sz="1600" b="1" dirty="0">
                <a:solidFill>
                  <a:srgbClr val="443C36"/>
                </a:solidFill>
                <a:latin typeface="Arial" panose="020B0604020202020204" pitchFamily="34" charset="0"/>
                <a:ea typeface="나눔스퀘어OTF ExtraBold" panose="020B0600000101010101" pitchFamily="34" charset="-127"/>
                <a:cs typeface="Arial" panose="020B0604020202020204" pitchFamily="34" charset="0"/>
              </a:rPr>
              <a:t>Re-litigate the case</a:t>
            </a:r>
          </a:p>
        </p:txBody>
      </p:sp>
      <p:grpSp>
        <p:nvGrpSpPr>
          <p:cNvPr id="59" name="그룹 58">
            <a:extLst>
              <a:ext uri="{FF2B5EF4-FFF2-40B4-BE49-F238E27FC236}">
                <a16:creationId xmlns:a16="http://schemas.microsoft.com/office/drawing/2014/main" id="{87CFA0BE-4A6A-4824-B69B-967A23B5933F}"/>
              </a:ext>
            </a:extLst>
          </p:cNvPr>
          <p:cNvGrpSpPr/>
          <p:nvPr/>
        </p:nvGrpSpPr>
        <p:grpSpPr>
          <a:xfrm>
            <a:off x="2319792" y="5110642"/>
            <a:ext cx="217872" cy="163016"/>
            <a:chOff x="1462376" y="2230395"/>
            <a:chExt cx="151254" cy="113778"/>
          </a:xfrm>
        </p:grpSpPr>
        <p:sp>
          <p:nvSpPr>
            <p:cNvPr id="60" name="다이아몬드 59">
              <a:extLst>
                <a:ext uri="{FF2B5EF4-FFF2-40B4-BE49-F238E27FC236}">
                  <a16:creationId xmlns:a16="http://schemas.microsoft.com/office/drawing/2014/main" id="{0ED88769-3777-41D6-AF5A-34F305C192CB}"/>
                </a:ext>
              </a:extLst>
            </p:cNvPr>
            <p:cNvSpPr/>
            <p:nvPr/>
          </p:nvSpPr>
          <p:spPr>
            <a:xfrm>
              <a:off x="1510936" y="2230395"/>
              <a:ext cx="54134" cy="54133"/>
            </a:xfrm>
            <a:prstGeom prst="diamond">
              <a:avLst/>
            </a:prstGeom>
            <a:solidFill>
              <a:schemeClr val="bg1"/>
            </a:solidFill>
            <a:ln w="28575">
              <a:solidFill>
                <a:srgbClr val="44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panose="020B0604020202020204" pitchFamily="34" charset="0"/>
                <a:cs typeface="Arial" panose="020B0604020202020204" pitchFamily="34" charset="0"/>
              </a:endParaRPr>
            </a:p>
          </p:txBody>
        </p:sp>
        <p:grpSp>
          <p:nvGrpSpPr>
            <p:cNvPr id="61" name="그룹 60">
              <a:extLst>
                <a:ext uri="{FF2B5EF4-FFF2-40B4-BE49-F238E27FC236}">
                  <a16:creationId xmlns:a16="http://schemas.microsoft.com/office/drawing/2014/main" id="{B90AA9BC-CB08-4DDA-9E23-6A3073AF2D71}"/>
                </a:ext>
              </a:extLst>
            </p:cNvPr>
            <p:cNvGrpSpPr/>
            <p:nvPr/>
          </p:nvGrpSpPr>
          <p:grpSpPr>
            <a:xfrm>
              <a:off x="1462376" y="2290040"/>
              <a:ext cx="151254" cy="54133"/>
              <a:chOff x="1462376" y="2290040"/>
              <a:chExt cx="151254" cy="54133"/>
            </a:xfrm>
          </p:grpSpPr>
          <p:sp>
            <p:nvSpPr>
              <p:cNvPr id="62" name="다이아몬드 61">
                <a:extLst>
                  <a:ext uri="{FF2B5EF4-FFF2-40B4-BE49-F238E27FC236}">
                    <a16:creationId xmlns:a16="http://schemas.microsoft.com/office/drawing/2014/main" id="{D9BCB760-F754-47C5-85D1-F7114344FDAD}"/>
                  </a:ext>
                </a:extLst>
              </p:cNvPr>
              <p:cNvSpPr/>
              <p:nvPr/>
            </p:nvSpPr>
            <p:spPr>
              <a:xfrm>
                <a:off x="1559496" y="2290040"/>
                <a:ext cx="54134" cy="54133"/>
              </a:xfrm>
              <a:prstGeom prst="diamond">
                <a:avLst/>
              </a:prstGeom>
              <a:solidFill>
                <a:schemeClr val="bg1"/>
              </a:solidFill>
              <a:ln w="28575">
                <a:solidFill>
                  <a:srgbClr val="7164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panose="020B0604020202020204" pitchFamily="34" charset="0"/>
                  <a:cs typeface="Arial" panose="020B0604020202020204" pitchFamily="34" charset="0"/>
                </a:endParaRPr>
              </a:p>
            </p:txBody>
          </p:sp>
          <p:sp>
            <p:nvSpPr>
              <p:cNvPr id="63" name="다이아몬드 62">
                <a:extLst>
                  <a:ext uri="{FF2B5EF4-FFF2-40B4-BE49-F238E27FC236}">
                    <a16:creationId xmlns:a16="http://schemas.microsoft.com/office/drawing/2014/main" id="{E2A22513-328C-4FA9-AF85-45C2C06E8356}"/>
                  </a:ext>
                </a:extLst>
              </p:cNvPr>
              <p:cNvSpPr/>
              <p:nvPr/>
            </p:nvSpPr>
            <p:spPr>
              <a:xfrm>
                <a:off x="1462376" y="2290040"/>
                <a:ext cx="54134" cy="54133"/>
              </a:xfrm>
              <a:prstGeom prst="diamond">
                <a:avLst/>
              </a:prstGeom>
              <a:solidFill>
                <a:schemeClr val="bg1"/>
              </a:solidFill>
              <a:ln w="28575">
                <a:solidFill>
                  <a:srgbClr val="A69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panose="020B0604020202020204" pitchFamily="34" charset="0"/>
                  <a:cs typeface="Arial" panose="020B0604020202020204" pitchFamily="34" charset="0"/>
                </a:endParaRPr>
              </a:p>
            </p:txBody>
          </p:sp>
        </p:grpSp>
      </p:grpSp>
      <p:sp>
        <p:nvSpPr>
          <p:cNvPr id="64" name="TextBox 63">
            <a:extLst>
              <a:ext uri="{FF2B5EF4-FFF2-40B4-BE49-F238E27FC236}">
                <a16:creationId xmlns:a16="http://schemas.microsoft.com/office/drawing/2014/main" id="{1B3979AF-6AAC-4191-953F-3F7B988004DD}"/>
              </a:ext>
            </a:extLst>
          </p:cNvPr>
          <p:cNvSpPr txBox="1"/>
          <p:nvPr/>
        </p:nvSpPr>
        <p:spPr>
          <a:xfrm>
            <a:off x="2693011" y="5005322"/>
            <a:ext cx="3289683" cy="400110"/>
          </a:xfrm>
          <a:prstGeom prst="rect">
            <a:avLst/>
          </a:prstGeom>
          <a:noFill/>
        </p:spPr>
        <p:txBody>
          <a:bodyPr wrap="none" rtlCol="0">
            <a:spAutoFit/>
          </a:bodyPr>
          <a:lstStyle/>
          <a:p>
            <a:r>
              <a:rPr lang="en-US" altLang="ko-KR" sz="2000" dirty="0">
                <a:latin typeface="Arial" panose="020B0604020202020204" pitchFamily="34" charset="0"/>
                <a:ea typeface="나눔스퀘어OTF ExtraBold" panose="020B0600000101010101" pitchFamily="34" charset="-127"/>
                <a:cs typeface="Arial" panose="020B0604020202020204" pitchFamily="34" charset="0"/>
              </a:rPr>
              <a:t>Other Relevant Procedures</a:t>
            </a:r>
          </a:p>
        </p:txBody>
      </p:sp>
      <p:sp>
        <p:nvSpPr>
          <p:cNvPr id="65" name="직사각형 64">
            <a:extLst>
              <a:ext uri="{FF2B5EF4-FFF2-40B4-BE49-F238E27FC236}">
                <a16:creationId xmlns:a16="http://schemas.microsoft.com/office/drawing/2014/main" id="{360B90D5-55E7-453B-A829-807CAF82F69C}"/>
              </a:ext>
            </a:extLst>
          </p:cNvPr>
          <p:cNvSpPr/>
          <p:nvPr/>
        </p:nvSpPr>
        <p:spPr>
          <a:xfrm>
            <a:off x="2500808" y="5434981"/>
            <a:ext cx="5449184" cy="369332"/>
          </a:xfrm>
          <a:prstGeom prst="rect">
            <a:avLst/>
          </a:prstGeom>
        </p:spPr>
        <p:txBody>
          <a:bodyPr wrap="none">
            <a:spAutoFit/>
          </a:bodyPr>
          <a:lstStyle/>
          <a:p>
            <a:r>
              <a:rPr lang="ko-KR" altLang="en-US" sz="1400" dirty="0">
                <a:latin typeface="Arial" panose="020B0604020202020204" pitchFamily="34" charset="0"/>
                <a:ea typeface="나눔스퀘어OTF Bold" panose="020B0600000101010101" pitchFamily="34" charset="-127"/>
                <a:cs typeface="Arial" panose="020B0604020202020204" pitchFamily="34" charset="0"/>
              </a:rPr>
              <a:t>▶</a:t>
            </a:r>
            <a:r>
              <a:rPr lang="ko-KR" altLang="en-US" dirty="0">
                <a:latin typeface="Arial" panose="020B0604020202020204" pitchFamily="34" charset="0"/>
                <a:ea typeface="나눔스퀘어OTF Bold" panose="020B0600000101010101" pitchFamily="34" charset="-127"/>
                <a:cs typeface="Arial" panose="020B0604020202020204" pitchFamily="34" charset="0"/>
              </a:rPr>
              <a:t> </a:t>
            </a:r>
            <a:r>
              <a:rPr lang="en-US" altLang="ko-KR" dirty="0">
                <a:latin typeface="Arial" panose="020B0604020202020204" pitchFamily="34" charset="0"/>
                <a:ea typeface="나눔스퀘어OTF Bold" panose="020B0600000101010101" pitchFamily="34" charset="-127"/>
                <a:cs typeface="Arial" panose="020B0604020202020204" pitchFamily="34" charset="0"/>
              </a:rPr>
              <a:t>Prosecutor’s Office-connected Mediation (2015~)</a:t>
            </a:r>
          </a:p>
        </p:txBody>
      </p:sp>
      <p:sp>
        <p:nvSpPr>
          <p:cNvPr id="66" name="직사각형 65">
            <a:extLst>
              <a:ext uri="{FF2B5EF4-FFF2-40B4-BE49-F238E27FC236}">
                <a16:creationId xmlns:a16="http://schemas.microsoft.com/office/drawing/2014/main" id="{AE637A67-2360-42A0-A4F5-6E34E61EA0DE}"/>
              </a:ext>
            </a:extLst>
          </p:cNvPr>
          <p:cNvSpPr/>
          <p:nvPr/>
        </p:nvSpPr>
        <p:spPr>
          <a:xfrm>
            <a:off x="2488575" y="5833288"/>
            <a:ext cx="4149406" cy="369332"/>
          </a:xfrm>
          <a:prstGeom prst="rect">
            <a:avLst/>
          </a:prstGeom>
        </p:spPr>
        <p:txBody>
          <a:bodyPr wrap="none">
            <a:spAutoFit/>
          </a:bodyPr>
          <a:lstStyle/>
          <a:p>
            <a:r>
              <a:rPr lang="ko-KR" altLang="en-US" sz="14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a:t>
            </a:r>
            <a:r>
              <a:rPr lang="ko-KR" altLang="en-US"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a:t>
            </a:r>
            <a:r>
              <a:rPr lang="en-US" altLang="ko-KR" dirty="0">
                <a:latin typeface="Arial" panose="020B0604020202020204" pitchFamily="34" charset="0"/>
                <a:ea typeface="나눔스퀘어OTF Bold" panose="020B0600000101010101" pitchFamily="34" charset="-127"/>
                <a:cs typeface="Arial" panose="020B0604020202020204" pitchFamily="34" charset="0"/>
              </a:rPr>
              <a:t>IPTAB-connected Mediation (2022~)</a:t>
            </a:r>
          </a:p>
        </p:txBody>
      </p:sp>
      <p:pic>
        <p:nvPicPr>
          <p:cNvPr id="8" name="그림 7">
            <a:extLst>
              <a:ext uri="{FF2B5EF4-FFF2-40B4-BE49-F238E27FC236}">
                <a16:creationId xmlns:a16="http://schemas.microsoft.com/office/drawing/2014/main" id="{66B73263-E324-5AC2-CC0E-A3D7A75E21E2}"/>
              </a:ext>
            </a:extLst>
          </p:cNvPr>
          <p:cNvPicPr>
            <a:picLocks noChangeAspect="1"/>
          </p:cNvPicPr>
          <p:nvPr/>
        </p:nvPicPr>
        <p:blipFill>
          <a:blip r:embed="rId4"/>
          <a:stretch>
            <a:fillRect/>
          </a:stretch>
        </p:blipFill>
        <p:spPr>
          <a:xfrm>
            <a:off x="8656204" y="160446"/>
            <a:ext cx="1760277" cy="385386"/>
          </a:xfrm>
          <a:prstGeom prst="rect">
            <a:avLst/>
          </a:prstGeom>
        </p:spPr>
      </p:pic>
    </p:spTree>
    <p:extLst>
      <p:ext uri="{BB962C8B-B14F-4D97-AF65-F5344CB8AC3E}">
        <p14:creationId xmlns:p14="http://schemas.microsoft.com/office/powerpoint/2010/main" val="1508462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4E0DD"/>
        </a:solid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76CB958D-2E98-46E3-A788-8E14A79FAB27}"/>
              </a:ext>
            </a:extLst>
          </p:cNvPr>
          <p:cNvSpPr/>
          <p:nvPr/>
        </p:nvSpPr>
        <p:spPr>
          <a:xfrm>
            <a:off x="1524000" y="0"/>
            <a:ext cx="9144000" cy="6858000"/>
          </a:xfrm>
          <a:prstGeom prst="rect">
            <a:avLst/>
          </a:prstGeom>
          <a:solidFill>
            <a:srgbClr val="E4E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 name="직사각형 3">
            <a:extLst>
              <a:ext uri="{FF2B5EF4-FFF2-40B4-BE49-F238E27FC236}">
                <a16:creationId xmlns:a16="http://schemas.microsoft.com/office/drawing/2014/main" id="{0BE965E5-8A71-42CC-944F-488A00D422CA}"/>
              </a:ext>
            </a:extLst>
          </p:cNvPr>
          <p:cNvSpPr/>
          <p:nvPr/>
        </p:nvSpPr>
        <p:spPr>
          <a:xfrm>
            <a:off x="1874039" y="876484"/>
            <a:ext cx="8568952" cy="5760640"/>
          </a:xfrm>
          <a:prstGeom prst="rect">
            <a:avLst/>
          </a:prstGeom>
          <a:solidFill>
            <a:srgbClr val="A69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6" name="사각형: 둥근 모서리 5">
            <a:extLst>
              <a:ext uri="{FF2B5EF4-FFF2-40B4-BE49-F238E27FC236}">
                <a16:creationId xmlns:a16="http://schemas.microsoft.com/office/drawing/2014/main" id="{7E030AC9-2BBF-4894-87E3-B3FD5F2CDCCD}"/>
              </a:ext>
            </a:extLst>
          </p:cNvPr>
          <p:cNvSpPr/>
          <p:nvPr/>
        </p:nvSpPr>
        <p:spPr>
          <a:xfrm>
            <a:off x="2063552" y="408856"/>
            <a:ext cx="2952328" cy="792088"/>
          </a:xfrm>
          <a:prstGeom prst="roundRect">
            <a:avLst/>
          </a:prstGeom>
          <a:solidFill>
            <a:srgbClr val="A69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D5DE3FDC-6E62-4265-9677-E51E9C6A5546}"/>
              </a:ext>
            </a:extLst>
          </p:cNvPr>
          <p:cNvSpPr/>
          <p:nvPr/>
        </p:nvSpPr>
        <p:spPr>
          <a:xfrm>
            <a:off x="1991544" y="979652"/>
            <a:ext cx="8316924" cy="5432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6C13B7A-C8B8-4298-A6BF-660E7D414772}"/>
              </a:ext>
            </a:extLst>
          </p:cNvPr>
          <p:cNvSpPr txBox="1"/>
          <p:nvPr/>
        </p:nvSpPr>
        <p:spPr>
          <a:xfrm>
            <a:off x="2949773" y="1191177"/>
            <a:ext cx="184731" cy="400110"/>
          </a:xfrm>
          <a:prstGeom prst="rect">
            <a:avLst/>
          </a:prstGeom>
          <a:noFill/>
        </p:spPr>
        <p:txBody>
          <a:bodyPr wrap="none" rtlCol="0">
            <a:spAutoFit/>
          </a:bodyPr>
          <a:lstStyle/>
          <a:p>
            <a:endParaRPr lang="en-US" altLang="ko-KR" sz="2000">
              <a:solidFill>
                <a:srgbClr val="443C36"/>
              </a:solidFill>
              <a:latin typeface="Arial" panose="020B0604020202020204" pitchFamily="34" charset="0"/>
              <a:ea typeface="나눔스퀘어OTF ExtraBold" panose="020B0600000101010101" pitchFamily="34" charset="-127"/>
              <a:cs typeface="Arial" panose="020B0604020202020204" pitchFamily="34" charset="0"/>
            </a:endParaRPr>
          </a:p>
        </p:txBody>
      </p:sp>
      <p:sp>
        <p:nvSpPr>
          <p:cNvPr id="50" name="TextBox 49">
            <a:extLst>
              <a:ext uri="{FF2B5EF4-FFF2-40B4-BE49-F238E27FC236}">
                <a16:creationId xmlns:a16="http://schemas.microsoft.com/office/drawing/2014/main" id="{99CD4398-AD34-40CF-AAD3-E85ECFC518C7}"/>
              </a:ext>
            </a:extLst>
          </p:cNvPr>
          <p:cNvSpPr txBox="1"/>
          <p:nvPr/>
        </p:nvSpPr>
        <p:spPr>
          <a:xfrm>
            <a:off x="2423592" y="445936"/>
            <a:ext cx="2448272" cy="369332"/>
          </a:xfrm>
          <a:prstGeom prst="rect">
            <a:avLst/>
          </a:prstGeom>
          <a:noFill/>
        </p:spPr>
        <p:txBody>
          <a:bodyPr wrap="square" rtlCol="0">
            <a:spAutoFit/>
          </a:bodyPr>
          <a:lstStyle/>
          <a:p>
            <a:r>
              <a:rPr lang="en-US" altLang="ko-KR" dirty="0">
                <a:solidFill>
                  <a:schemeClr val="bg1"/>
                </a:solidFill>
                <a:effectLst>
                  <a:outerShdw blurRad="38100" dist="38100" dir="2700000" algn="tl">
                    <a:srgbClr val="000000">
                      <a:alpha val="43137"/>
                    </a:srgbClr>
                  </a:outerShdw>
                </a:effectLst>
                <a:latin typeface="Arial" panose="020B0604020202020204" pitchFamily="34" charset="0"/>
                <a:ea typeface="나눔스퀘어OTF Bold" panose="020B0600000101010101" pitchFamily="34" charset="-127"/>
                <a:cs typeface="Arial" panose="020B0604020202020204" pitchFamily="34" charset="0"/>
              </a:rPr>
              <a:t>Trial and Mediation</a:t>
            </a:r>
            <a:endParaRPr lang="ko-KR" altLang="en-US" sz="1600" dirty="0">
              <a:solidFill>
                <a:schemeClr val="bg1"/>
              </a:solidFill>
              <a:effectLst>
                <a:outerShdw blurRad="38100" dist="38100" dir="2700000" algn="tl">
                  <a:srgbClr val="000000">
                    <a:alpha val="43137"/>
                  </a:srgbClr>
                </a:outerShdw>
              </a:effectLst>
              <a:latin typeface="Arial" panose="020B0604020202020204" pitchFamily="34" charset="0"/>
              <a:ea typeface="나눔스퀘어OTF Bold" panose="020B0600000101010101" pitchFamily="34" charset="-127"/>
              <a:cs typeface="Arial" panose="020B0604020202020204" pitchFamily="34" charset="0"/>
            </a:endParaRPr>
          </a:p>
        </p:txBody>
      </p:sp>
      <p:sp>
        <p:nvSpPr>
          <p:cNvPr id="68" name="직사각형 67">
            <a:extLst>
              <a:ext uri="{FF2B5EF4-FFF2-40B4-BE49-F238E27FC236}">
                <a16:creationId xmlns:a16="http://schemas.microsoft.com/office/drawing/2014/main" id="{D60ADEB4-7AF7-45BD-912A-917BF95AB609}"/>
              </a:ext>
            </a:extLst>
          </p:cNvPr>
          <p:cNvSpPr/>
          <p:nvPr/>
        </p:nvSpPr>
        <p:spPr>
          <a:xfrm>
            <a:off x="9872924" y="6161258"/>
            <a:ext cx="605490" cy="292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solidFill>
                  <a:srgbClr val="443C36"/>
                </a:solidFill>
                <a:latin typeface="Arial" panose="020B0604020202020204" pitchFamily="34" charset="0"/>
                <a:ea typeface="나눔스퀘어OTF Bold" panose="020B0600000101010101" pitchFamily="34" charset="-127"/>
                <a:cs typeface="Arial" panose="020B0604020202020204" pitchFamily="34" charset="0"/>
              </a:rPr>
              <a:t>- 5 -</a:t>
            </a:r>
            <a:endParaRPr lang="ko-KR" altLang="en-US" sz="1400" dirty="0">
              <a:solidFill>
                <a:srgbClr val="443C36"/>
              </a:solidFill>
              <a:latin typeface="Arial" panose="020B0604020202020204" pitchFamily="34" charset="0"/>
              <a:ea typeface="나눔스퀘어OTF Bold" panose="020B0600000101010101" pitchFamily="34" charset="-127"/>
              <a:cs typeface="Arial" panose="020B0604020202020204" pitchFamily="34" charset="0"/>
            </a:endParaRPr>
          </a:p>
        </p:txBody>
      </p:sp>
      <p:grpSp>
        <p:nvGrpSpPr>
          <p:cNvPr id="5" name="그룹 4">
            <a:extLst>
              <a:ext uri="{FF2B5EF4-FFF2-40B4-BE49-F238E27FC236}">
                <a16:creationId xmlns:a16="http://schemas.microsoft.com/office/drawing/2014/main" id="{90676379-EF26-45E0-896C-61949B81A790}"/>
              </a:ext>
            </a:extLst>
          </p:cNvPr>
          <p:cNvGrpSpPr/>
          <p:nvPr/>
        </p:nvGrpSpPr>
        <p:grpSpPr>
          <a:xfrm>
            <a:off x="5665586" y="4600729"/>
            <a:ext cx="2632610" cy="514671"/>
            <a:chOff x="4141586" y="4398597"/>
            <a:chExt cx="2632610" cy="514671"/>
          </a:xfrm>
        </p:grpSpPr>
        <p:sp>
          <p:nvSpPr>
            <p:cNvPr id="23" name="이등변 삼각형 22">
              <a:extLst>
                <a:ext uri="{FF2B5EF4-FFF2-40B4-BE49-F238E27FC236}">
                  <a16:creationId xmlns:a16="http://schemas.microsoft.com/office/drawing/2014/main" id="{108D994D-4A30-4722-B490-1BB21B525EBF}"/>
                </a:ext>
              </a:extLst>
            </p:cNvPr>
            <p:cNvSpPr/>
            <p:nvPr/>
          </p:nvSpPr>
          <p:spPr bwMode="auto">
            <a:xfrm>
              <a:off x="5315319" y="4398597"/>
              <a:ext cx="180000" cy="180000"/>
            </a:xfrm>
            <a:prstGeom prst="triangl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fontAlgn="base">
                <a:spcBef>
                  <a:spcPct val="0"/>
                </a:spcBef>
                <a:spcAft>
                  <a:spcPct val="0"/>
                </a:spcAft>
              </a:pPr>
              <a:endParaRPr lang="ko-KR" altLang="en-US" dirty="0">
                <a:solidFill>
                  <a:srgbClr val="EFF0F1"/>
                </a:solidFill>
                <a:latin typeface="Arial" panose="020B0604020202020204" pitchFamily="34" charset="0"/>
                <a:ea typeface="맑은 고딕" pitchFamily="50" charset="-127"/>
                <a:cs typeface="Arial" panose="020B0604020202020204" pitchFamily="34" charset="0"/>
              </a:endParaRPr>
            </a:p>
          </p:txBody>
        </p:sp>
        <p:sp>
          <p:nvSpPr>
            <p:cNvPr id="25" name="직사각형 24">
              <a:extLst>
                <a:ext uri="{FF2B5EF4-FFF2-40B4-BE49-F238E27FC236}">
                  <a16:creationId xmlns:a16="http://schemas.microsoft.com/office/drawing/2014/main" id="{284CEEFB-A7A6-4C73-A070-5BB41FA31537}"/>
                </a:ext>
              </a:extLst>
            </p:cNvPr>
            <p:cNvSpPr/>
            <p:nvPr/>
          </p:nvSpPr>
          <p:spPr bwMode="auto">
            <a:xfrm>
              <a:off x="4141586" y="4548143"/>
              <a:ext cx="2632610" cy="36512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tLang="ko-KR" sz="1400" b="1" dirty="0">
                  <a:solidFill>
                    <a:srgbClr val="7030A0"/>
                  </a:solidFill>
                  <a:latin typeface="Arial" panose="020B0604020202020204" pitchFamily="34" charset="0"/>
                  <a:ea typeface="함초롬돋움" panose="020B0604000101010101" pitchFamily="50" charset="-127"/>
                  <a:cs typeface="Arial" panose="020B0604020202020204" pitchFamily="34" charset="0"/>
                </a:rPr>
                <a:t>Suspend IPTAB proceedings</a:t>
              </a:r>
              <a:endParaRPr lang="ko-KR" altLang="en-US" sz="1400" b="1" dirty="0">
                <a:solidFill>
                  <a:srgbClr val="7030A0"/>
                </a:solidFill>
                <a:latin typeface="Arial" panose="020B0604020202020204" pitchFamily="34" charset="0"/>
                <a:ea typeface="함초롬돋움" panose="020B0604000101010101" pitchFamily="50" charset="-127"/>
                <a:cs typeface="Arial" panose="020B0604020202020204" pitchFamily="34" charset="0"/>
              </a:endParaRPr>
            </a:p>
          </p:txBody>
        </p:sp>
      </p:grpSp>
      <p:grpSp>
        <p:nvGrpSpPr>
          <p:cNvPr id="8" name="그룹 7">
            <a:extLst>
              <a:ext uri="{FF2B5EF4-FFF2-40B4-BE49-F238E27FC236}">
                <a16:creationId xmlns:a16="http://schemas.microsoft.com/office/drawing/2014/main" id="{45BB3606-753A-4AE0-A2CD-11EDECADF666}"/>
              </a:ext>
            </a:extLst>
          </p:cNvPr>
          <p:cNvGrpSpPr/>
          <p:nvPr/>
        </p:nvGrpSpPr>
        <p:grpSpPr>
          <a:xfrm>
            <a:off x="8262914" y="4605951"/>
            <a:ext cx="2052228" cy="590437"/>
            <a:chOff x="6738914" y="4403819"/>
            <a:chExt cx="2052228" cy="590437"/>
          </a:xfrm>
        </p:grpSpPr>
        <p:sp>
          <p:nvSpPr>
            <p:cNvPr id="24" name="이등변 삼각형 23">
              <a:extLst>
                <a:ext uri="{FF2B5EF4-FFF2-40B4-BE49-F238E27FC236}">
                  <a16:creationId xmlns:a16="http://schemas.microsoft.com/office/drawing/2014/main" id="{E6BDB3D1-87DC-45BB-B989-C0D14A5E16F4}"/>
                </a:ext>
              </a:extLst>
            </p:cNvPr>
            <p:cNvSpPr/>
            <p:nvPr/>
          </p:nvSpPr>
          <p:spPr bwMode="auto">
            <a:xfrm>
              <a:off x="7635152" y="4403819"/>
              <a:ext cx="180000" cy="180000"/>
            </a:xfrm>
            <a:prstGeom prst="triangl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fontAlgn="base">
                <a:spcBef>
                  <a:spcPct val="0"/>
                </a:spcBef>
                <a:spcAft>
                  <a:spcPct val="0"/>
                </a:spcAft>
              </a:pPr>
              <a:endParaRPr lang="ko-KR" altLang="en-US" dirty="0">
                <a:solidFill>
                  <a:srgbClr val="EFF0F1"/>
                </a:solidFill>
                <a:latin typeface="Arial" panose="020B0604020202020204" pitchFamily="34" charset="0"/>
                <a:ea typeface="맑은 고딕" pitchFamily="50" charset="-127"/>
                <a:cs typeface="Arial" panose="020B0604020202020204" pitchFamily="34" charset="0"/>
              </a:endParaRPr>
            </a:p>
          </p:txBody>
        </p:sp>
        <p:sp>
          <p:nvSpPr>
            <p:cNvPr id="26" name="직사각형 25">
              <a:extLst>
                <a:ext uri="{FF2B5EF4-FFF2-40B4-BE49-F238E27FC236}">
                  <a16:creationId xmlns:a16="http://schemas.microsoft.com/office/drawing/2014/main" id="{A1685705-B8E6-40D4-9D73-A72BC9B2F82A}"/>
                </a:ext>
              </a:extLst>
            </p:cNvPr>
            <p:cNvSpPr/>
            <p:nvPr/>
          </p:nvSpPr>
          <p:spPr bwMode="auto">
            <a:xfrm>
              <a:off x="6738914" y="4598369"/>
              <a:ext cx="2052228" cy="39588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tLang="ko-KR" sz="1400" b="1" dirty="0">
                  <a:solidFill>
                    <a:srgbClr val="7030A0"/>
                  </a:solidFill>
                  <a:latin typeface="Arial" panose="020B0604020202020204" pitchFamily="34" charset="0"/>
                  <a:ea typeface="함초롬돋움" panose="020B0604000101010101" pitchFamily="50" charset="-127"/>
                  <a:cs typeface="Arial" panose="020B0604020202020204" pitchFamily="34" charset="0"/>
                </a:rPr>
                <a:t>Resume </a:t>
              </a:r>
            </a:p>
            <a:p>
              <a:pPr algn="ctr" fontAlgn="base">
                <a:spcBef>
                  <a:spcPct val="0"/>
                </a:spcBef>
                <a:spcAft>
                  <a:spcPct val="0"/>
                </a:spcAft>
              </a:pPr>
              <a:r>
                <a:rPr lang="en-US" altLang="ko-KR" sz="1400" b="1" dirty="0">
                  <a:solidFill>
                    <a:srgbClr val="7030A0"/>
                  </a:solidFill>
                  <a:latin typeface="Arial" panose="020B0604020202020204" pitchFamily="34" charset="0"/>
                  <a:ea typeface="함초롬돋움" panose="020B0604000101010101" pitchFamily="50" charset="-127"/>
                  <a:cs typeface="Arial" panose="020B0604020202020204" pitchFamily="34" charset="0"/>
                </a:rPr>
                <a:t>IPTAB proceedings</a:t>
              </a:r>
            </a:p>
          </p:txBody>
        </p:sp>
      </p:grpSp>
      <p:sp>
        <p:nvSpPr>
          <p:cNvPr id="27" name="직사각형 26">
            <a:extLst>
              <a:ext uri="{FF2B5EF4-FFF2-40B4-BE49-F238E27FC236}">
                <a16:creationId xmlns:a16="http://schemas.microsoft.com/office/drawing/2014/main" id="{94970FF8-5BE0-4563-AC49-74B538A27005}"/>
              </a:ext>
            </a:extLst>
          </p:cNvPr>
          <p:cNvSpPr/>
          <p:nvPr/>
        </p:nvSpPr>
        <p:spPr bwMode="auto">
          <a:xfrm>
            <a:off x="5370602" y="5254968"/>
            <a:ext cx="3081410" cy="98689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tLang="ko-KR" sz="1400" b="1" dirty="0">
                <a:latin typeface="Arial" panose="020B0604020202020204" pitchFamily="34" charset="0"/>
                <a:ea typeface="함초롬돋움" panose="020B0604000101010101" pitchFamily="50" charset="-127"/>
                <a:cs typeface="Arial" panose="020B0604020202020204" pitchFamily="34" charset="0"/>
              </a:rPr>
              <a:t>(Trial Policy Division, IPTAB)</a:t>
            </a:r>
          </a:p>
          <a:p>
            <a:pPr algn="ctr" fontAlgn="base">
              <a:spcBef>
                <a:spcPct val="0"/>
              </a:spcBef>
              <a:spcAft>
                <a:spcPct val="0"/>
              </a:spcAft>
            </a:pPr>
            <a:r>
              <a:rPr lang="en-US" altLang="ko-KR" sz="1400" dirty="0">
                <a:latin typeface="Arial" panose="020B0604020202020204" pitchFamily="34" charset="0"/>
                <a:ea typeface="함초롬돋움" panose="020B0604000101010101" pitchFamily="50" charset="-127"/>
                <a:cs typeface="Arial" panose="020B0604020202020204" pitchFamily="34" charset="0"/>
              </a:rPr>
              <a:t>IPTAB formalities officer shall deliver the </a:t>
            </a:r>
            <a:r>
              <a:rPr lang="en-US" altLang="ko-KR" sz="1400" b="1" dirty="0">
                <a:latin typeface="Arial" panose="020B0604020202020204" pitchFamily="34" charset="0"/>
                <a:ea typeface="함초롬돋움" panose="020B0604000101010101" pitchFamily="50" charset="-127"/>
                <a:cs typeface="Arial" panose="020B0604020202020204" pitchFamily="34" charset="0"/>
              </a:rPr>
              <a:t>Notice of Referral to Mediation </a:t>
            </a:r>
            <a:r>
              <a:rPr lang="en-US" altLang="ko-KR" sz="1400" dirty="0">
                <a:latin typeface="Arial" panose="020B0604020202020204" pitchFamily="34" charset="0"/>
                <a:ea typeface="함초롬돋움" panose="020B0604000101010101" pitchFamily="50" charset="-127"/>
                <a:cs typeface="Arial" panose="020B0604020202020204" pitchFamily="34" charset="0"/>
              </a:rPr>
              <a:t>and </a:t>
            </a:r>
            <a:r>
              <a:rPr lang="en-US" altLang="ko-KR" sz="1400" b="1" dirty="0">
                <a:latin typeface="Arial" panose="020B0604020202020204" pitchFamily="34" charset="0"/>
                <a:ea typeface="함초롬돋움" panose="020B0604000101010101" pitchFamily="50" charset="-127"/>
                <a:cs typeface="Arial" panose="020B0604020202020204" pitchFamily="34" charset="0"/>
              </a:rPr>
              <a:t>copies of IPTAB documents</a:t>
            </a:r>
            <a:endParaRPr lang="ko-KR" altLang="en-US" sz="1400" b="1" dirty="0">
              <a:latin typeface="Arial" panose="020B0604020202020204" pitchFamily="34" charset="0"/>
              <a:ea typeface="함초롬돋움" panose="020B0604000101010101" pitchFamily="50" charset="-127"/>
              <a:cs typeface="Arial" panose="020B0604020202020204" pitchFamily="34" charset="0"/>
            </a:endParaRPr>
          </a:p>
        </p:txBody>
      </p:sp>
      <p:sp>
        <p:nvSpPr>
          <p:cNvPr id="34" name="TextBox 33">
            <a:extLst>
              <a:ext uri="{FF2B5EF4-FFF2-40B4-BE49-F238E27FC236}">
                <a16:creationId xmlns:a16="http://schemas.microsoft.com/office/drawing/2014/main" id="{5FA20EBC-3DCE-4340-BD98-3C5A2673E586}"/>
              </a:ext>
            </a:extLst>
          </p:cNvPr>
          <p:cNvSpPr txBox="1"/>
          <p:nvPr/>
        </p:nvSpPr>
        <p:spPr>
          <a:xfrm>
            <a:off x="2158034" y="1080709"/>
            <a:ext cx="3703675" cy="400110"/>
          </a:xfrm>
          <a:prstGeom prst="rect">
            <a:avLst/>
          </a:prstGeom>
          <a:solidFill>
            <a:schemeClr val="bg1">
              <a:lumMod val="85000"/>
              <a:alpha val="70000"/>
            </a:schemeClr>
          </a:solidFill>
        </p:spPr>
        <p:txBody>
          <a:bodyPr wrap="square" rtlCol="0">
            <a:spAutoFit/>
          </a:bodyPr>
          <a:lstStyle/>
          <a:p>
            <a:r>
              <a:rPr lang="en-US" altLang="ko-KR" sz="2000" b="1" dirty="0">
                <a:latin typeface="Arial" panose="020B0604020202020204" pitchFamily="34" charset="0"/>
                <a:ea typeface="맑은 고딕" panose="020B0503020000020004" pitchFamily="50" charset="-127"/>
                <a:cs typeface="Arial" panose="020B0604020202020204" pitchFamily="34" charset="0"/>
              </a:rPr>
              <a:t>IPTAB-connected</a:t>
            </a:r>
            <a:r>
              <a:rPr lang="ko-KR" altLang="en-US" sz="2000" b="1" dirty="0">
                <a:latin typeface="Arial" panose="020B0604020202020204" pitchFamily="34" charset="0"/>
                <a:ea typeface="맑은 고딕" panose="020B0503020000020004" pitchFamily="50" charset="-127"/>
                <a:cs typeface="Arial" panose="020B0604020202020204" pitchFamily="34" charset="0"/>
              </a:rPr>
              <a:t> </a:t>
            </a:r>
            <a:r>
              <a:rPr lang="en-US" altLang="ko-KR" sz="2000" b="1" dirty="0">
                <a:latin typeface="Arial" panose="020B0604020202020204" pitchFamily="34" charset="0"/>
                <a:ea typeface="맑은 고딕" panose="020B0503020000020004" pitchFamily="50" charset="-127"/>
                <a:cs typeface="Arial" panose="020B0604020202020204" pitchFamily="34" charset="0"/>
              </a:rPr>
              <a:t>Mediation</a:t>
            </a:r>
          </a:p>
        </p:txBody>
      </p:sp>
      <p:grpSp>
        <p:nvGrpSpPr>
          <p:cNvPr id="14" name="그룹 13">
            <a:extLst>
              <a:ext uri="{FF2B5EF4-FFF2-40B4-BE49-F238E27FC236}">
                <a16:creationId xmlns:a16="http://schemas.microsoft.com/office/drawing/2014/main" id="{868F496B-9067-4BF3-8AED-27053E203885}"/>
              </a:ext>
            </a:extLst>
          </p:cNvPr>
          <p:cNvGrpSpPr/>
          <p:nvPr/>
        </p:nvGrpSpPr>
        <p:grpSpPr>
          <a:xfrm>
            <a:off x="2247036" y="1553463"/>
            <a:ext cx="8093119" cy="3015955"/>
            <a:chOff x="723035" y="1553462"/>
            <a:chExt cx="8093119" cy="3015955"/>
          </a:xfrm>
        </p:grpSpPr>
        <p:grpSp>
          <p:nvGrpSpPr>
            <p:cNvPr id="2" name="그룹 1">
              <a:extLst>
                <a:ext uri="{FF2B5EF4-FFF2-40B4-BE49-F238E27FC236}">
                  <a16:creationId xmlns:a16="http://schemas.microsoft.com/office/drawing/2014/main" id="{9E176A24-44DB-4BCA-836E-E4CFA9079352}"/>
                </a:ext>
              </a:extLst>
            </p:cNvPr>
            <p:cNvGrpSpPr/>
            <p:nvPr/>
          </p:nvGrpSpPr>
          <p:grpSpPr>
            <a:xfrm>
              <a:off x="723035" y="1553462"/>
              <a:ext cx="8093119" cy="3015955"/>
              <a:chOff x="723035" y="1351331"/>
              <a:chExt cx="8093119" cy="3015955"/>
            </a:xfrm>
          </p:grpSpPr>
          <p:pic>
            <p:nvPicPr>
              <p:cNvPr id="15" name="그림 14">
                <a:extLst>
                  <a:ext uri="{FF2B5EF4-FFF2-40B4-BE49-F238E27FC236}">
                    <a16:creationId xmlns:a16="http://schemas.microsoft.com/office/drawing/2014/main" id="{400CB2B7-98FD-4DDB-BA9B-06B4FFB7955B}"/>
                  </a:ext>
                </a:extLst>
              </p:cNvPr>
              <p:cNvPicPr>
                <a:picLocks noChangeAspect="1"/>
              </p:cNvPicPr>
              <p:nvPr/>
            </p:nvPicPr>
            <p:blipFill rotWithShape="1">
              <a:blip r:embed="rId3"/>
              <a:srcRect t="14186"/>
              <a:stretch/>
            </p:blipFill>
            <p:spPr>
              <a:xfrm>
                <a:off x="796136" y="1942441"/>
                <a:ext cx="8020017" cy="2382988"/>
              </a:xfrm>
              <a:prstGeom prst="rect">
                <a:avLst/>
              </a:prstGeom>
            </p:spPr>
          </p:pic>
          <p:sp>
            <p:nvSpPr>
              <p:cNvPr id="22" name="직사각형 21">
                <a:extLst>
                  <a:ext uri="{FF2B5EF4-FFF2-40B4-BE49-F238E27FC236}">
                    <a16:creationId xmlns:a16="http://schemas.microsoft.com/office/drawing/2014/main" id="{83500673-1EB0-4095-B48A-0A48223442DE}"/>
                  </a:ext>
                </a:extLst>
              </p:cNvPr>
              <p:cNvSpPr/>
              <p:nvPr/>
            </p:nvSpPr>
            <p:spPr bwMode="auto">
              <a:xfrm>
                <a:off x="3199530" y="2899732"/>
                <a:ext cx="2134320" cy="11443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tLang="ko-KR" sz="1200" dirty="0">
                    <a:solidFill>
                      <a:srgbClr val="006600"/>
                    </a:solidFill>
                    <a:latin typeface="Arial" panose="020B0604020202020204" pitchFamily="34" charset="0"/>
                    <a:ea typeface="함초롬돋움" panose="020B0604000101010101" pitchFamily="50" charset="-127"/>
                    <a:cs typeface="Arial" panose="020B0604020202020204" pitchFamily="34" charset="0"/>
                  </a:rPr>
                  <a:t>The presiding IPTAB judge shall propose to mediate and confirm the parties’ consent either </a:t>
                </a:r>
                <a:r>
                  <a:rPr lang="ko-KR" altLang="en-US" sz="1200" dirty="0">
                    <a:solidFill>
                      <a:srgbClr val="006600"/>
                    </a:solidFill>
                    <a:latin typeface="Arial" panose="020B0604020202020204" pitchFamily="34" charset="0"/>
                    <a:ea typeface="함초롬돋움" panose="020B0604000101010101" pitchFamily="50" charset="-127"/>
                    <a:cs typeface="Arial" panose="020B0604020202020204" pitchFamily="34" charset="0"/>
                  </a:rPr>
                  <a:t>①</a:t>
                </a:r>
                <a:r>
                  <a:rPr lang="en-US" altLang="ko-KR" sz="1200" dirty="0">
                    <a:solidFill>
                      <a:srgbClr val="006600"/>
                    </a:solidFill>
                    <a:latin typeface="Arial" panose="020B0604020202020204" pitchFamily="34" charset="0"/>
                    <a:ea typeface="함초롬돋움" panose="020B0604000101010101" pitchFamily="50" charset="-127"/>
                    <a:cs typeface="Arial" panose="020B0604020202020204" pitchFamily="34" charset="0"/>
                  </a:rPr>
                  <a:t> </a:t>
                </a:r>
                <a:r>
                  <a:rPr lang="en-US" altLang="ko-KR" sz="1200" u="sng" dirty="0">
                    <a:solidFill>
                      <a:srgbClr val="006600"/>
                    </a:solidFill>
                    <a:latin typeface="Arial" panose="020B0604020202020204" pitchFamily="34" charset="0"/>
                    <a:ea typeface="함초롬돋움" panose="020B0604000101010101" pitchFamily="50" charset="-127"/>
                    <a:cs typeface="Arial" panose="020B0604020202020204" pitchFamily="34" charset="0"/>
                  </a:rPr>
                  <a:t>by issuing a Notice </a:t>
                </a:r>
                <a:r>
                  <a:rPr lang="en-US" altLang="ko-KR" sz="1200" dirty="0">
                    <a:solidFill>
                      <a:srgbClr val="006600"/>
                    </a:solidFill>
                    <a:latin typeface="Arial" panose="020B0604020202020204" pitchFamily="34" charset="0"/>
                    <a:ea typeface="함초롬돋움" panose="020B0604000101010101" pitchFamily="50" charset="-127"/>
                    <a:cs typeface="Arial" panose="020B0604020202020204" pitchFamily="34" charset="0"/>
                  </a:rPr>
                  <a:t>or </a:t>
                </a:r>
                <a:r>
                  <a:rPr lang="ko-KR" altLang="en-US" sz="1200" dirty="0">
                    <a:solidFill>
                      <a:srgbClr val="006600"/>
                    </a:solidFill>
                    <a:latin typeface="Arial" panose="020B0604020202020204" pitchFamily="34" charset="0"/>
                    <a:ea typeface="함초롬돋움" panose="020B0604000101010101" pitchFamily="50" charset="-127"/>
                    <a:cs typeface="Arial" panose="020B0604020202020204" pitchFamily="34" charset="0"/>
                  </a:rPr>
                  <a:t>② </a:t>
                </a:r>
                <a:r>
                  <a:rPr lang="en-US" altLang="ko-KR" sz="1200" u="sng" dirty="0">
                    <a:solidFill>
                      <a:srgbClr val="006600"/>
                    </a:solidFill>
                    <a:latin typeface="Arial" panose="020B0604020202020204" pitchFamily="34" charset="0"/>
                    <a:ea typeface="함초롬돋움" panose="020B0604000101010101" pitchFamily="50" charset="-127"/>
                    <a:cs typeface="Arial" panose="020B0604020202020204" pitchFamily="34" charset="0"/>
                  </a:rPr>
                  <a:t>during oral hearings</a:t>
                </a:r>
              </a:p>
              <a:p>
                <a:pPr algn="ctr" fontAlgn="base">
                  <a:spcBef>
                    <a:spcPct val="0"/>
                  </a:spcBef>
                  <a:spcAft>
                    <a:spcPct val="0"/>
                  </a:spcAft>
                </a:pPr>
                <a:r>
                  <a:rPr lang="en-US" altLang="ko-KR" sz="1200" dirty="0">
                    <a:solidFill>
                      <a:srgbClr val="006600"/>
                    </a:solidFill>
                    <a:latin typeface="Arial" panose="020B0604020202020204" pitchFamily="34" charset="0"/>
                    <a:ea typeface="함초롬돋움" panose="020B0604000101010101" pitchFamily="50" charset="-127"/>
                    <a:cs typeface="Arial" panose="020B0604020202020204" pitchFamily="34" charset="0"/>
                  </a:rPr>
                  <a:t>(submission of consent form)</a:t>
                </a:r>
                <a:endParaRPr lang="ko-KR" altLang="en-US" sz="1200" dirty="0">
                  <a:solidFill>
                    <a:srgbClr val="006600"/>
                  </a:solidFill>
                  <a:latin typeface="Arial" panose="020B0604020202020204" pitchFamily="34" charset="0"/>
                  <a:ea typeface="함초롬돋움" panose="020B0604000101010101" pitchFamily="50" charset="-127"/>
                  <a:cs typeface="Arial" panose="020B0604020202020204" pitchFamily="34" charset="0"/>
                </a:endParaRPr>
              </a:p>
            </p:txBody>
          </p:sp>
          <p:sp>
            <p:nvSpPr>
              <p:cNvPr id="28" name="사각형: 둥근 모서리 27">
                <a:extLst>
                  <a:ext uri="{FF2B5EF4-FFF2-40B4-BE49-F238E27FC236}">
                    <a16:creationId xmlns:a16="http://schemas.microsoft.com/office/drawing/2014/main" id="{59A7CC32-EAEF-407C-B9D5-25498A246D19}"/>
                  </a:ext>
                </a:extLst>
              </p:cNvPr>
              <p:cNvSpPr/>
              <p:nvPr/>
            </p:nvSpPr>
            <p:spPr bwMode="auto">
              <a:xfrm>
                <a:off x="723035" y="1816826"/>
                <a:ext cx="4664272" cy="2547903"/>
              </a:xfrm>
              <a:prstGeom prst="roundRect">
                <a:avLst>
                  <a:gd name="adj" fmla="val 6698"/>
                </a:avLst>
              </a:prstGeom>
              <a:noFill/>
              <a:ln w="19050" cap="flat" cmpd="sng" algn="ctr">
                <a:solidFill>
                  <a:srgbClr val="0099CC"/>
                </a:solidFill>
                <a:prstDash val="sysDot"/>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fontAlgn="base">
                  <a:spcBef>
                    <a:spcPct val="0"/>
                  </a:spcBef>
                  <a:spcAft>
                    <a:spcPct val="0"/>
                  </a:spcAft>
                </a:pPr>
                <a:endParaRPr lang="ko-KR" altLang="en-US" dirty="0">
                  <a:solidFill>
                    <a:srgbClr val="EFF0F1"/>
                  </a:solidFill>
                  <a:latin typeface="Arial" panose="020B0604020202020204" pitchFamily="34" charset="0"/>
                  <a:ea typeface="맑은 고딕" pitchFamily="50" charset="-127"/>
                  <a:cs typeface="Arial" panose="020B0604020202020204" pitchFamily="34" charset="0"/>
                </a:endParaRPr>
              </a:p>
            </p:txBody>
          </p:sp>
          <p:sp>
            <p:nvSpPr>
              <p:cNvPr id="29" name="사각형: 둥근 모서리 28">
                <a:extLst>
                  <a:ext uri="{FF2B5EF4-FFF2-40B4-BE49-F238E27FC236}">
                    <a16:creationId xmlns:a16="http://schemas.microsoft.com/office/drawing/2014/main" id="{6CC56267-E919-4235-AB6B-B654ACB6ADE0}"/>
                  </a:ext>
                </a:extLst>
              </p:cNvPr>
              <p:cNvSpPr/>
              <p:nvPr/>
            </p:nvSpPr>
            <p:spPr bwMode="auto">
              <a:xfrm>
                <a:off x="5387307" y="1814280"/>
                <a:ext cx="2282953" cy="2547903"/>
              </a:xfrm>
              <a:prstGeom prst="roundRect">
                <a:avLst>
                  <a:gd name="adj" fmla="val 6698"/>
                </a:avLst>
              </a:prstGeom>
              <a:noFill/>
              <a:ln w="19050" cap="flat" cmpd="sng" algn="ctr">
                <a:solidFill>
                  <a:srgbClr val="7030A0"/>
                </a:solidFill>
                <a:prstDash val="sysDot"/>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fontAlgn="base">
                  <a:spcBef>
                    <a:spcPct val="0"/>
                  </a:spcBef>
                  <a:spcAft>
                    <a:spcPct val="0"/>
                  </a:spcAft>
                </a:pPr>
                <a:endParaRPr lang="ko-KR" altLang="en-US" dirty="0">
                  <a:solidFill>
                    <a:srgbClr val="EFF0F1"/>
                  </a:solidFill>
                  <a:latin typeface="Arial" panose="020B0604020202020204" pitchFamily="34" charset="0"/>
                  <a:ea typeface="맑은 고딕" pitchFamily="50" charset="-127"/>
                  <a:cs typeface="Arial" panose="020B0604020202020204" pitchFamily="34" charset="0"/>
                </a:endParaRPr>
              </a:p>
            </p:txBody>
          </p:sp>
          <p:sp>
            <p:nvSpPr>
              <p:cNvPr id="30" name="직사각형 29">
                <a:extLst>
                  <a:ext uri="{FF2B5EF4-FFF2-40B4-BE49-F238E27FC236}">
                    <a16:creationId xmlns:a16="http://schemas.microsoft.com/office/drawing/2014/main" id="{94597BC6-3B06-4665-9839-AAEE026B97C0}"/>
                  </a:ext>
                </a:extLst>
              </p:cNvPr>
              <p:cNvSpPr/>
              <p:nvPr/>
            </p:nvSpPr>
            <p:spPr bwMode="auto">
              <a:xfrm>
                <a:off x="2695474" y="1351331"/>
                <a:ext cx="864096" cy="365125"/>
              </a:xfrm>
              <a:prstGeom prst="rect">
                <a:avLst/>
              </a:prstGeom>
              <a:solidFill>
                <a:srgbClr val="3B6BA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tLang="ko-KR" sz="1400" b="1" dirty="0">
                    <a:solidFill>
                      <a:schemeClr val="bg1"/>
                    </a:solidFill>
                    <a:latin typeface="Arial" panose="020B0604020202020204" pitchFamily="34" charset="0"/>
                    <a:ea typeface="함초롬돋움" panose="020B0604000101010101" pitchFamily="50" charset="-127"/>
                    <a:cs typeface="Arial" panose="020B0604020202020204" pitchFamily="34" charset="0"/>
                  </a:rPr>
                  <a:t>IPTAB</a:t>
                </a:r>
                <a:endParaRPr lang="ko-KR" altLang="en-US" sz="1400" b="1" dirty="0">
                  <a:solidFill>
                    <a:schemeClr val="bg1"/>
                  </a:solidFill>
                  <a:latin typeface="Arial" panose="020B0604020202020204" pitchFamily="34" charset="0"/>
                  <a:ea typeface="함초롬돋움" panose="020B0604000101010101" pitchFamily="50" charset="-127"/>
                  <a:cs typeface="Arial" panose="020B0604020202020204" pitchFamily="34" charset="0"/>
                </a:endParaRPr>
              </a:p>
            </p:txBody>
          </p:sp>
          <p:sp>
            <p:nvSpPr>
              <p:cNvPr id="31" name="직사각형 30">
                <a:extLst>
                  <a:ext uri="{FF2B5EF4-FFF2-40B4-BE49-F238E27FC236}">
                    <a16:creationId xmlns:a16="http://schemas.microsoft.com/office/drawing/2014/main" id="{7A3487B1-1332-4BEF-8066-C624B5FC4D19}"/>
                  </a:ext>
                </a:extLst>
              </p:cNvPr>
              <p:cNvSpPr/>
              <p:nvPr/>
            </p:nvSpPr>
            <p:spPr bwMode="auto">
              <a:xfrm>
                <a:off x="5405319" y="1356525"/>
                <a:ext cx="2212920" cy="365125"/>
              </a:xfrm>
              <a:prstGeom prst="rect">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tLang="ko-KR" sz="1400" b="1" dirty="0">
                    <a:solidFill>
                      <a:schemeClr val="bg1"/>
                    </a:solidFill>
                    <a:latin typeface="Arial" panose="020B0604020202020204" pitchFamily="34" charset="0"/>
                    <a:ea typeface="함초롬돋움" panose="020B0604000101010101" pitchFamily="50" charset="-127"/>
                    <a:cs typeface="Arial" panose="020B0604020202020204" pitchFamily="34" charset="0"/>
                  </a:rPr>
                  <a:t>IP Mediation Committee</a:t>
                </a:r>
                <a:endParaRPr lang="ko-KR" altLang="en-US" sz="1400" b="1" dirty="0">
                  <a:solidFill>
                    <a:schemeClr val="bg1"/>
                  </a:solidFill>
                  <a:latin typeface="Arial" panose="020B0604020202020204" pitchFamily="34" charset="0"/>
                  <a:ea typeface="함초롬돋움" panose="020B0604000101010101" pitchFamily="50" charset="-127"/>
                  <a:cs typeface="Arial" panose="020B0604020202020204" pitchFamily="34" charset="0"/>
                </a:endParaRPr>
              </a:p>
            </p:txBody>
          </p:sp>
          <p:sp>
            <p:nvSpPr>
              <p:cNvPr id="32" name="사각형: 둥근 모서리 31">
                <a:extLst>
                  <a:ext uri="{FF2B5EF4-FFF2-40B4-BE49-F238E27FC236}">
                    <a16:creationId xmlns:a16="http://schemas.microsoft.com/office/drawing/2014/main" id="{30421CC9-1B8D-4085-9899-756748447797}"/>
                  </a:ext>
                </a:extLst>
              </p:cNvPr>
              <p:cNvSpPr/>
              <p:nvPr/>
            </p:nvSpPr>
            <p:spPr bwMode="auto">
              <a:xfrm>
                <a:off x="7849060" y="1819383"/>
                <a:ext cx="967094" cy="2547903"/>
              </a:xfrm>
              <a:prstGeom prst="roundRect">
                <a:avLst>
                  <a:gd name="adj" fmla="val 6698"/>
                </a:avLst>
              </a:prstGeom>
              <a:noFill/>
              <a:ln w="19050" cap="flat" cmpd="sng" algn="ctr">
                <a:solidFill>
                  <a:srgbClr val="0099CC"/>
                </a:solidFill>
                <a:prstDash val="sysDot"/>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fontAlgn="base">
                  <a:spcBef>
                    <a:spcPct val="0"/>
                  </a:spcBef>
                  <a:spcAft>
                    <a:spcPct val="0"/>
                  </a:spcAft>
                </a:pPr>
                <a:endParaRPr lang="ko-KR" altLang="en-US" dirty="0">
                  <a:solidFill>
                    <a:srgbClr val="EFF0F1"/>
                  </a:solidFill>
                  <a:latin typeface="Arial" panose="020B0604020202020204" pitchFamily="34" charset="0"/>
                  <a:ea typeface="맑은 고딕" pitchFamily="50" charset="-127"/>
                  <a:cs typeface="Arial" panose="020B0604020202020204" pitchFamily="34" charset="0"/>
                </a:endParaRPr>
              </a:p>
            </p:txBody>
          </p:sp>
          <p:sp>
            <p:nvSpPr>
              <p:cNvPr id="33" name="직사각형 32">
                <a:extLst>
                  <a:ext uri="{FF2B5EF4-FFF2-40B4-BE49-F238E27FC236}">
                    <a16:creationId xmlns:a16="http://schemas.microsoft.com/office/drawing/2014/main" id="{F1AD0E3B-C9C2-4212-B5BF-CDA8A28A587B}"/>
                  </a:ext>
                </a:extLst>
              </p:cNvPr>
              <p:cNvSpPr/>
              <p:nvPr/>
            </p:nvSpPr>
            <p:spPr bwMode="auto">
              <a:xfrm>
                <a:off x="7906881" y="1351331"/>
                <a:ext cx="864096" cy="365125"/>
              </a:xfrm>
              <a:prstGeom prst="rect">
                <a:avLst/>
              </a:prstGeom>
              <a:solidFill>
                <a:srgbClr val="3B6BA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tLang="ko-KR" sz="1400" b="1" dirty="0">
                    <a:solidFill>
                      <a:schemeClr val="bg1"/>
                    </a:solidFill>
                    <a:latin typeface="Arial" panose="020B0604020202020204" pitchFamily="34" charset="0"/>
                    <a:ea typeface="함초롬돋움" panose="020B0604000101010101" pitchFamily="50" charset="-127"/>
                    <a:cs typeface="Arial" panose="020B0604020202020204" pitchFamily="34" charset="0"/>
                  </a:rPr>
                  <a:t>IPTAB</a:t>
                </a:r>
                <a:endParaRPr lang="ko-KR" altLang="en-US" sz="1400" b="1" dirty="0">
                  <a:solidFill>
                    <a:schemeClr val="bg1"/>
                  </a:solidFill>
                  <a:latin typeface="Arial" panose="020B0604020202020204" pitchFamily="34" charset="0"/>
                  <a:ea typeface="함초롬돋움" panose="020B0604000101010101" pitchFamily="50" charset="-127"/>
                  <a:cs typeface="Arial" panose="020B0604020202020204" pitchFamily="34" charset="0"/>
                </a:endParaRPr>
              </a:p>
            </p:txBody>
          </p:sp>
          <p:sp>
            <p:nvSpPr>
              <p:cNvPr id="35" name="사각형: 둥근 모서리 34">
                <a:extLst>
                  <a:ext uri="{FF2B5EF4-FFF2-40B4-BE49-F238E27FC236}">
                    <a16:creationId xmlns:a16="http://schemas.microsoft.com/office/drawing/2014/main" id="{9C4350BD-B6BD-4DDC-BEF2-98CD720581A3}"/>
                  </a:ext>
                </a:extLst>
              </p:cNvPr>
              <p:cNvSpPr/>
              <p:nvPr/>
            </p:nvSpPr>
            <p:spPr bwMode="auto">
              <a:xfrm>
                <a:off x="6728273" y="2156638"/>
                <a:ext cx="812887" cy="581026"/>
              </a:xfrm>
              <a:prstGeom prst="roundRect">
                <a:avLst>
                  <a:gd name="adj" fmla="val 11870"/>
                </a:avLst>
              </a:prstGeom>
              <a:solidFill>
                <a:srgbClr val="00206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fontAlgn="base">
                  <a:spcBef>
                    <a:spcPct val="0"/>
                  </a:spcBef>
                  <a:spcAft>
                    <a:spcPct val="0"/>
                  </a:spcAft>
                </a:pPr>
                <a:r>
                  <a:rPr lang="ko-KR" altLang="en-US" sz="1400" dirty="0">
                    <a:solidFill>
                      <a:srgbClr val="EFF0F1"/>
                    </a:solidFill>
                    <a:latin typeface="Arial" panose="020B0604020202020204" pitchFamily="34" charset="0"/>
                    <a:ea typeface="맑은 고딕" pitchFamily="50" charset="-127"/>
                    <a:cs typeface="Arial" panose="020B0604020202020204" pitchFamily="34" charset="0"/>
                  </a:rPr>
                  <a:t>조정</a:t>
                </a:r>
                <a:endParaRPr lang="en-US" altLang="ko-KR" sz="1400" dirty="0">
                  <a:solidFill>
                    <a:srgbClr val="EFF0F1"/>
                  </a:solidFill>
                  <a:latin typeface="Arial" panose="020B0604020202020204" pitchFamily="34" charset="0"/>
                  <a:ea typeface="맑은 고딕" pitchFamily="50" charset="-127"/>
                  <a:cs typeface="Arial" panose="020B0604020202020204" pitchFamily="34" charset="0"/>
                </a:endParaRPr>
              </a:p>
              <a:p>
                <a:pPr algn="ctr" fontAlgn="base">
                  <a:spcBef>
                    <a:spcPct val="0"/>
                  </a:spcBef>
                  <a:spcAft>
                    <a:spcPct val="0"/>
                  </a:spcAft>
                </a:pPr>
                <a:r>
                  <a:rPr lang="ko-KR" altLang="en-US" sz="1400" dirty="0">
                    <a:solidFill>
                      <a:srgbClr val="EFF0F1"/>
                    </a:solidFill>
                    <a:latin typeface="Arial" panose="020B0604020202020204" pitchFamily="34" charset="0"/>
                    <a:ea typeface="맑은 고딕" pitchFamily="50" charset="-127"/>
                    <a:cs typeface="Arial" panose="020B0604020202020204" pitchFamily="34" charset="0"/>
                  </a:rPr>
                  <a:t>성립</a:t>
                </a:r>
              </a:p>
            </p:txBody>
          </p:sp>
          <p:sp>
            <p:nvSpPr>
              <p:cNvPr id="36" name="사각형: 둥근 모서리 35">
                <a:extLst>
                  <a:ext uri="{FF2B5EF4-FFF2-40B4-BE49-F238E27FC236}">
                    <a16:creationId xmlns:a16="http://schemas.microsoft.com/office/drawing/2014/main" id="{EEFD3FD4-76F7-4A81-9413-2561702E731D}"/>
                  </a:ext>
                </a:extLst>
              </p:cNvPr>
              <p:cNvSpPr/>
              <p:nvPr/>
            </p:nvSpPr>
            <p:spPr bwMode="auto">
              <a:xfrm>
                <a:off x="5558859" y="2966264"/>
                <a:ext cx="820251" cy="571501"/>
              </a:xfrm>
              <a:prstGeom prst="roundRect">
                <a:avLst>
                  <a:gd name="adj" fmla="val 11870"/>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fontAlgn="base">
                  <a:spcBef>
                    <a:spcPct val="0"/>
                  </a:spcBef>
                  <a:spcAft>
                    <a:spcPct val="0"/>
                  </a:spcAft>
                </a:pPr>
                <a:r>
                  <a:rPr lang="ko-KR" altLang="en-US" sz="1400" dirty="0">
                    <a:solidFill>
                      <a:srgbClr val="EFF0F1"/>
                    </a:solidFill>
                    <a:latin typeface="Arial" panose="020B0604020202020204" pitchFamily="34" charset="0"/>
                    <a:ea typeface="맑은 고딕" pitchFamily="50" charset="-127"/>
                    <a:cs typeface="Arial" panose="020B0604020202020204" pitchFamily="34" charset="0"/>
                  </a:rPr>
                  <a:t>조정</a:t>
                </a:r>
                <a:endParaRPr lang="en-US" altLang="ko-KR" sz="1400" dirty="0">
                  <a:solidFill>
                    <a:srgbClr val="EFF0F1"/>
                  </a:solidFill>
                  <a:latin typeface="Arial" panose="020B0604020202020204" pitchFamily="34" charset="0"/>
                  <a:ea typeface="맑은 고딕" pitchFamily="50" charset="-127"/>
                  <a:cs typeface="Arial" panose="020B0604020202020204" pitchFamily="34" charset="0"/>
                </a:endParaRPr>
              </a:p>
              <a:p>
                <a:pPr algn="ctr" fontAlgn="base">
                  <a:spcBef>
                    <a:spcPct val="0"/>
                  </a:spcBef>
                  <a:spcAft>
                    <a:spcPct val="0"/>
                  </a:spcAft>
                </a:pPr>
                <a:r>
                  <a:rPr lang="ko-KR" altLang="en-US" sz="1400" dirty="0" err="1">
                    <a:solidFill>
                      <a:srgbClr val="EFF0F1"/>
                    </a:solidFill>
                    <a:latin typeface="Arial" panose="020B0604020202020204" pitchFamily="34" charset="0"/>
                    <a:ea typeface="맑은 고딕" pitchFamily="50" charset="-127"/>
                    <a:cs typeface="Arial" panose="020B0604020202020204" pitchFamily="34" charset="0"/>
                  </a:rPr>
                  <a:t>불성립</a:t>
                </a:r>
                <a:endParaRPr lang="ko-KR" altLang="en-US" sz="1400" dirty="0">
                  <a:solidFill>
                    <a:srgbClr val="EFF0F1"/>
                  </a:solidFill>
                  <a:latin typeface="Arial" panose="020B0604020202020204" pitchFamily="34" charset="0"/>
                  <a:ea typeface="맑은 고딕" pitchFamily="50" charset="-127"/>
                  <a:cs typeface="Arial" panose="020B0604020202020204" pitchFamily="34" charset="0"/>
                </a:endParaRPr>
              </a:p>
            </p:txBody>
          </p:sp>
        </p:grpSp>
        <p:sp>
          <p:nvSpPr>
            <p:cNvPr id="9" name="사각형: 둥근 모서리 8">
              <a:extLst>
                <a:ext uri="{FF2B5EF4-FFF2-40B4-BE49-F238E27FC236}">
                  <a16:creationId xmlns:a16="http://schemas.microsoft.com/office/drawing/2014/main" id="{1A61408E-2254-4069-8605-446C37DEB96F}"/>
                </a:ext>
              </a:extLst>
            </p:cNvPr>
            <p:cNvSpPr/>
            <p:nvPr/>
          </p:nvSpPr>
          <p:spPr>
            <a:xfrm>
              <a:off x="779646" y="2346733"/>
              <a:ext cx="1012917" cy="608223"/>
            </a:xfrm>
            <a:prstGeom prst="roundRect">
              <a:avLst/>
            </a:prstGeom>
            <a:solidFill>
              <a:srgbClr val="E2F4FD"/>
            </a:solidFill>
            <a:ln w="19050">
              <a:solidFill>
                <a:srgbClr val="759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latin typeface="Arial" panose="020B0604020202020204" pitchFamily="34" charset="0"/>
                  <a:cs typeface="Arial" panose="020B0604020202020204" pitchFamily="34" charset="0"/>
                </a:rPr>
                <a:t>File a petition for trial</a:t>
              </a:r>
              <a:endParaRPr lang="ko-KR" altLang="en-US" sz="1000" dirty="0">
                <a:solidFill>
                  <a:schemeClr val="tx1"/>
                </a:solidFill>
                <a:latin typeface="Arial" panose="020B0604020202020204"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1CDEB9F5-0ADE-45BE-827F-0DDDE942E42D}"/>
                </a:ext>
              </a:extLst>
            </p:cNvPr>
            <p:cNvSpPr/>
            <p:nvPr/>
          </p:nvSpPr>
          <p:spPr>
            <a:xfrm>
              <a:off x="1811915" y="2520124"/>
              <a:ext cx="149823" cy="236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이등변 삼각형 9">
              <a:extLst>
                <a:ext uri="{FF2B5EF4-FFF2-40B4-BE49-F238E27FC236}">
                  <a16:creationId xmlns:a16="http://schemas.microsoft.com/office/drawing/2014/main" id="{C96ACE73-23BF-46B1-A904-CA362033257B}"/>
                </a:ext>
              </a:extLst>
            </p:cNvPr>
            <p:cNvSpPr/>
            <p:nvPr/>
          </p:nvSpPr>
          <p:spPr>
            <a:xfrm rot="5400000">
              <a:off x="1809843" y="2569736"/>
              <a:ext cx="167737" cy="120740"/>
            </a:xfrm>
            <a:prstGeom prst="triangle">
              <a:avLst/>
            </a:prstGeom>
            <a:solidFill>
              <a:srgbClr val="007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사각형: 둥근 모서리 37">
              <a:extLst>
                <a:ext uri="{FF2B5EF4-FFF2-40B4-BE49-F238E27FC236}">
                  <a16:creationId xmlns:a16="http://schemas.microsoft.com/office/drawing/2014/main" id="{FB3D1630-9A50-4258-B150-23A4B46AD1A1}"/>
                </a:ext>
              </a:extLst>
            </p:cNvPr>
            <p:cNvSpPr/>
            <p:nvPr/>
          </p:nvSpPr>
          <p:spPr>
            <a:xfrm>
              <a:off x="3203532" y="2336459"/>
              <a:ext cx="916081" cy="608223"/>
            </a:xfrm>
            <a:prstGeom prst="roundRect">
              <a:avLst/>
            </a:prstGeom>
            <a:solidFill>
              <a:srgbClr val="F2F8ED"/>
            </a:solidFill>
            <a:ln w="19050">
              <a:solidFill>
                <a:srgbClr val="99CE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latin typeface="Arial" panose="020B0604020202020204" pitchFamily="34" charset="0"/>
                  <a:cs typeface="Arial" panose="020B0604020202020204" pitchFamily="34" charset="0"/>
                </a:rPr>
                <a:t>Mediation deemed necessary</a:t>
              </a:r>
              <a:endParaRPr lang="ko-KR" altLang="en-US" sz="1000" dirty="0">
                <a:solidFill>
                  <a:schemeClr val="tx1"/>
                </a:solidFill>
                <a:latin typeface="Arial" panose="020B0604020202020204" pitchFamily="34" charset="0"/>
                <a:cs typeface="Arial" panose="020B0604020202020204" pitchFamily="34" charset="0"/>
              </a:endParaRPr>
            </a:p>
          </p:txBody>
        </p:sp>
        <p:sp>
          <p:nvSpPr>
            <p:cNvPr id="39" name="사각형: 둥근 모서리 38">
              <a:extLst>
                <a:ext uri="{FF2B5EF4-FFF2-40B4-BE49-F238E27FC236}">
                  <a16:creationId xmlns:a16="http://schemas.microsoft.com/office/drawing/2014/main" id="{B04D5E13-B849-4846-AED8-D5C0B804BC1C}"/>
                </a:ext>
              </a:extLst>
            </p:cNvPr>
            <p:cNvSpPr/>
            <p:nvPr/>
          </p:nvSpPr>
          <p:spPr>
            <a:xfrm>
              <a:off x="4337708" y="2344479"/>
              <a:ext cx="916081" cy="608223"/>
            </a:xfrm>
            <a:prstGeom prst="roundRect">
              <a:avLst/>
            </a:prstGeom>
            <a:solidFill>
              <a:srgbClr val="F2F8ED"/>
            </a:solidFill>
            <a:ln w="19050">
              <a:solidFill>
                <a:srgbClr val="99CE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latin typeface="Arial" panose="020B0604020202020204" pitchFamily="34" charset="0"/>
                  <a:cs typeface="Arial" panose="020B0604020202020204" pitchFamily="34" charset="0"/>
                </a:rPr>
                <a:t>Consent of the parties</a:t>
              </a:r>
              <a:endParaRPr lang="ko-KR" altLang="en-US" sz="1000" dirty="0">
                <a:solidFill>
                  <a:schemeClr val="tx1"/>
                </a:solidFill>
                <a:latin typeface="Arial" panose="020B0604020202020204" pitchFamily="34" charset="0"/>
                <a:cs typeface="Arial" panose="020B0604020202020204" pitchFamily="34" charset="0"/>
              </a:endParaRPr>
            </a:p>
          </p:txBody>
        </p:sp>
        <p:sp>
          <p:nvSpPr>
            <p:cNvPr id="41" name="사각형: 둥근 모서리 40">
              <a:extLst>
                <a:ext uri="{FF2B5EF4-FFF2-40B4-BE49-F238E27FC236}">
                  <a16:creationId xmlns:a16="http://schemas.microsoft.com/office/drawing/2014/main" id="{2A204EA7-E7E7-44C6-ADE6-D11C9CD454FE}"/>
                </a:ext>
              </a:extLst>
            </p:cNvPr>
            <p:cNvSpPr/>
            <p:nvPr/>
          </p:nvSpPr>
          <p:spPr>
            <a:xfrm>
              <a:off x="7893949" y="2343525"/>
              <a:ext cx="874665" cy="608223"/>
            </a:xfrm>
            <a:prstGeom prst="roundRect">
              <a:avLst/>
            </a:prstGeom>
            <a:solidFill>
              <a:srgbClr val="E2F4FD"/>
            </a:solidFill>
            <a:ln w="19050">
              <a:solidFill>
                <a:srgbClr val="759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latin typeface="Arial" panose="020B0604020202020204" pitchFamily="34" charset="0"/>
                  <a:cs typeface="Arial" panose="020B0604020202020204" pitchFamily="34" charset="0"/>
                </a:rPr>
                <a:t>Case closed </a:t>
              </a:r>
            </a:p>
            <a:p>
              <a:pPr algn="ctr"/>
              <a:r>
                <a:rPr lang="en-US" altLang="ko-KR" sz="1000" dirty="0">
                  <a:solidFill>
                    <a:schemeClr val="tx1"/>
                  </a:solidFill>
                  <a:latin typeface="Arial" panose="020B0604020202020204" pitchFamily="34" charset="0"/>
                  <a:cs typeface="Arial" panose="020B0604020202020204" pitchFamily="34" charset="0"/>
                </a:rPr>
                <a:t>(withdrawn)</a:t>
              </a:r>
              <a:endParaRPr lang="ko-KR" altLang="en-US" sz="1000" dirty="0">
                <a:solidFill>
                  <a:schemeClr val="tx1"/>
                </a:solidFill>
                <a:latin typeface="Arial" panose="020B0604020202020204" pitchFamily="34" charset="0"/>
                <a:cs typeface="Arial" panose="020B0604020202020204" pitchFamily="34" charset="0"/>
              </a:endParaRPr>
            </a:p>
          </p:txBody>
        </p:sp>
        <p:sp>
          <p:nvSpPr>
            <p:cNvPr id="42" name="사각형: 둥근 모서리 41">
              <a:extLst>
                <a:ext uri="{FF2B5EF4-FFF2-40B4-BE49-F238E27FC236}">
                  <a16:creationId xmlns:a16="http://schemas.microsoft.com/office/drawing/2014/main" id="{ADBC57A3-3E8F-4032-B0CC-34414EFCB943}"/>
                </a:ext>
              </a:extLst>
            </p:cNvPr>
            <p:cNvSpPr/>
            <p:nvPr/>
          </p:nvSpPr>
          <p:spPr>
            <a:xfrm>
              <a:off x="7892345" y="3160068"/>
              <a:ext cx="874665" cy="608223"/>
            </a:xfrm>
            <a:prstGeom prst="roundRect">
              <a:avLst/>
            </a:prstGeom>
            <a:solidFill>
              <a:srgbClr val="E2F4FD"/>
            </a:solidFill>
            <a:ln w="19050">
              <a:solidFill>
                <a:srgbClr val="759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latin typeface="Arial" panose="020B0604020202020204" pitchFamily="34" charset="0"/>
                  <a:cs typeface="Arial" panose="020B0604020202020204" pitchFamily="34" charset="0"/>
                </a:rPr>
                <a:t>IPTAB decision</a:t>
              </a:r>
              <a:endParaRPr lang="ko-KR" altLang="en-US" sz="1000" dirty="0">
                <a:solidFill>
                  <a:schemeClr val="tx1"/>
                </a:solidFill>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F290312A-F0AE-456F-BB12-A2D982476795}"/>
                </a:ext>
              </a:extLst>
            </p:cNvPr>
            <p:cNvSpPr/>
            <p:nvPr/>
          </p:nvSpPr>
          <p:spPr>
            <a:xfrm>
              <a:off x="2954065" y="2545029"/>
              <a:ext cx="133944" cy="167738"/>
            </a:xfrm>
            <a:prstGeom prst="rect">
              <a:avLst/>
            </a:prstGeom>
            <a:solidFill>
              <a:srgbClr val="F2F8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사각형: 둥근 모서리 36">
              <a:extLst>
                <a:ext uri="{FF2B5EF4-FFF2-40B4-BE49-F238E27FC236}">
                  <a16:creationId xmlns:a16="http://schemas.microsoft.com/office/drawing/2014/main" id="{3B842E5B-3BB5-493A-924F-6D2DB93627F5}"/>
                </a:ext>
              </a:extLst>
            </p:cNvPr>
            <p:cNvSpPr/>
            <p:nvPr/>
          </p:nvSpPr>
          <p:spPr>
            <a:xfrm>
              <a:off x="1985643" y="2345129"/>
              <a:ext cx="950062" cy="608223"/>
            </a:xfrm>
            <a:prstGeom prst="roundRect">
              <a:avLst/>
            </a:prstGeom>
            <a:solidFill>
              <a:srgbClr val="E2F4FD"/>
            </a:solidFill>
            <a:ln w="19050">
              <a:solidFill>
                <a:srgbClr val="759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latin typeface="Arial" panose="020B0604020202020204" pitchFamily="34" charset="0"/>
                  <a:cs typeface="Arial" panose="020B0604020202020204" pitchFamily="34" charset="0"/>
                </a:rPr>
                <a:t>Initiate IPTAB proceedings</a:t>
              </a:r>
              <a:endParaRPr lang="ko-KR" altLang="en-US" sz="1000" dirty="0">
                <a:solidFill>
                  <a:schemeClr val="tx1"/>
                </a:solidFill>
                <a:latin typeface="Arial" panose="020B0604020202020204" pitchFamily="34" charset="0"/>
                <a:cs typeface="Arial" panose="020B0604020202020204" pitchFamily="34" charset="0"/>
              </a:endParaRPr>
            </a:p>
          </p:txBody>
        </p:sp>
        <p:sp>
          <p:nvSpPr>
            <p:cNvPr id="43" name="이등변 삼각형 42">
              <a:extLst>
                <a:ext uri="{FF2B5EF4-FFF2-40B4-BE49-F238E27FC236}">
                  <a16:creationId xmlns:a16="http://schemas.microsoft.com/office/drawing/2014/main" id="{9172C963-6659-44B1-854C-FDB626CEBA07}"/>
                </a:ext>
              </a:extLst>
            </p:cNvPr>
            <p:cNvSpPr/>
            <p:nvPr/>
          </p:nvSpPr>
          <p:spPr>
            <a:xfrm rot="5400000">
              <a:off x="2961938" y="2578095"/>
              <a:ext cx="167737" cy="120740"/>
            </a:xfrm>
            <a:prstGeom prst="triangle">
              <a:avLst/>
            </a:prstGeom>
            <a:solidFill>
              <a:srgbClr val="0071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사각형: 둥근 모서리 44">
              <a:extLst>
                <a:ext uri="{FF2B5EF4-FFF2-40B4-BE49-F238E27FC236}">
                  <a16:creationId xmlns:a16="http://schemas.microsoft.com/office/drawing/2014/main" id="{54059838-DE49-4CB0-8FCE-F2F9138E08C5}"/>
                </a:ext>
              </a:extLst>
            </p:cNvPr>
            <p:cNvSpPr/>
            <p:nvPr/>
          </p:nvSpPr>
          <p:spPr>
            <a:xfrm>
              <a:off x="6662848" y="2346210"/>
              <a:ext cx="933497" cy="608223"/>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bg1"/>
                  </a:solidFill>
                  <a:latin typeface="Arial" panose="020B0604020202020204" pitchFamily="34" charset="0"/>
                  <a:cs typeface="Arial" panose="020B0604020202020204" pitchFamily="34" charset="0"/>
                </a:rPr>
                <a:t>Mediation settled</a:t>
              </a:r>
              <a:endParaRPr lang="ko-KR" altLang="en-US" sz="1000" dirty="0">
                <a:solidFill>
                  <a:schemeClr val="bg1"/>
                </a:solidFill>
                <a:latin typeface="Arial" panose="020B0604020202020204" pitchFamily="34" charset="0"/>
                <a:cs typeface="Arial" panose="020B0604020202020204" pitchFamily="34" charset="0"/>
              </a:endParaRPr>
            </a:p>
          </p:txBody>
        </p:sp>
        <p:sp>
          <p:nvSpPr>
            <p:cNvPr id="46" name="사각형: 둥근 모서리 45">
              <a:extLst>
                <a:ext uri="{FF2B5EF4-FFF2-40B4-BE49-F238E27FC236}">
                  <a16:creationId xmlns:a16="http://schemas.microsoft.com/office/drawing/2014/main" id="{B00331A8-ABD0-481F-B04D-F4BCC866EB6B}"/>
                </a:ext>
              </a:extLst>
            </p:cNvPr>
            <p:cNvSpPr/>
            <p:nvPr/>
          </p:nvSpPr>
          <p:spPr>
            <a:xfrm>
              <a:off x="6660836" y="3138397"/>
              <a:ext cx="933497" cy="608223"/>
            </a:xfrm>
            <a:prstGeom prst="roundRect">
              <a:avLst/>
            </a:prstGeom>
            <a:solidFill>
              <a:srgbClr val="F3ECF5"/>
            </a:solidFill>
            <a:ln w="19050">
              <a:solidFill>
                <a:srgbClr val="AD7D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latin typeface="Arial" panose="020B0604020202020204" pitchFamily="34" charset="0"/>
                  <a:cs typeface="Arial" panose="020B0604020202020204" pitchFamily="34" charset="0"/>
                </a:rPr>
                <a:t>Resume IPTAB proceedings</a:t>
              </a:r>
              <a:endParaRPr lang="ko-KR" altLang="en-US" sz="1000" dirty="0">
                <a:solidFill>
                  <a:schemeClr val="tx1"/>
                </a:solidFill>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0B2F595B-FFE6-4BE1-8AD2-6761C2022186}"/>
                </a:ext>
              </a:extLst>
            </p:cNvPr>
            <p:cNvSpPr/>
            <p:nvPr/>
          </p:nvSpPr>
          <p:spPr>
            <a:xfrm>
              <a:off x="6458639" y="2517264"/>
              <a:ext cx="173168" cy="216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직사각형 47">
              <a:extLst>
                <a:ext uri="{FF2B5EF4-FFF2-40B4-BE49-F238E27FC236}">
                  <a16:creationId xmlns:a16="http://schemas.microsoft.com/office/drawing/2014/main" id="{EEFD4DDA-3340-489F-8FCE-6331570216FB}"/>
                </a:ext>
              </a:extLst>
            </p:cNvPr>
            <p:cNvSpPr/>
            <p:nvPr/>
          </p:nvSpPr>
          <p:spPr>
            <a:xfrm>
              <a:off x="6457035" y="3314556"/>
              <a:ext cx="173168" cy="216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이등변 삼각형 46">
              <a:extLst>
                <a:ext uri="{FF2B5EF4-FFF2-40B4-BE49-F238E27FC236}">
                  <a16:creationId xmlns:a16="http://schemas.microsoft.com/office/drawing/2014/main" id="{83E4B779-E771-49F8-B8C5-0839700E2B88}"/>
                </a:ext>
              </a:extLst>
            </p:cNvPr>
            <p:cNvSpPr/>
            <p:nvPr/>
          </p:nvSpPr>
          <p:spPr>
            <a:xfrm rot="5400000">
              <a:off x="6442720" y="2577112"/>
              <a:ext cx="167737" cy="120740"/>
            </a:xfrm>
            <a:prstGeom prst="triangle">
              <a:avLst/>
            </a:prstGeom>
            <a:solidFill>
              <a:srgbClr val="9F6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이등변 삼각형 48">
              <a:extLst>
                <a:ext uri="{FF2B5EF4-FFF2-40B4-BE49-F238E27FC236}">
                  <a16:creationId xmlns:a16="http://schemas.microsoft.com/office/drawing/2014/main" id="{C462DDEA-9469-4611-AE84-78FB97249B3E}"/>
                </a:ext>
              </a:extLst>
            </p:cNvPr>
            <p:cNvSpPr/>
            <p:nvPr/>
          </p:nvSpPr>
          <p:spPr>
            <a:xfrm rot="5400000">
              <a:off x="6450166" y="3395740"/>
              <a:ext cx="167737" cy="120740"/>
            </a:xfrm>
            <a:prstGeom prst="triangle">
              <a:avLst/>
            </a:prstGeom>
            <a:solidFill>
              <a:srgbClr val="9F66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사각형: 둥근 모서리 50">
              <a:extLst>
                <a:ext uri="{FF2B5EF4-FFF2-40B4-BE49-F238E27FC236}">
                  <a16:creationId xmlns:a16="http://schemas.microsoft.com/office/drawing/2014/main" id="{53F5C85B-4D19-416C-B4AB-61DB51264654}"/>
                </a:ext>
              </a:extLst>
            </p:cNvPr>
            <p:cNvSpPr/>
            <p:nvPr/>
          </p:nvSpPr>
          <p:spPr>
            <a:xfrm>
              <a:off x="5476665" y="3141874"/>
              <a:ext cx="933497" cy="608223"/>
            </a:xfrm>
            <a:prstGeom prst="roundRect">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bg1"/>
                  </a:solidFill>
                  <a:latin typeface="Arial" panose="020B0604020202020204" pitchFamily="34" charset="0"/>
                  <a:cs typeface="Arial" panose="020B0604020202020204" pitchFamily="34" charset="0"/>
                </a:rPr>
                <a:t>Mediation failed</a:t>
              </a:r>
              <a:endParaRPr lang="ko-KR" altLang="en-US" sz="1000" dirty="0">
                <a:solidFill>
                  <a:schemeClr val="bg1"/>
                </a:solidFill>
                <a:latin typeface="Arial" panose="020B0604020202020204" pitchFamily="34" charset="0"/>
                <a:cs typeface="Arial" panose="020B0604020202020204" pitchFamily="34" charset="0"/>
              </a:endParaRPr>
            </a:p>
          </p:txBody>
        </p:sp>
        <p:sp>
          <p:nvSpPr>
            <p:cNvPr id="52" name="사각형: 둥근 모서리 51">
              <a:extLst>
                <a:ext uri="{FF2B5EF4-FFF2-40B4-BE49-F238E27FC236}">
                  <a16:creationId xmlns:a16="http://schemas.microsoft.com/office/drawing/2014/main" id="{8A22B4FF-B8B8-4E9C-A0B8-93BC1D51EE2F}"/>
                </a:ext>
              </a:extLst>
            </p:cNvPr>
            <p:cNvSpPr/>
            <p:nvPr/>
          </p:nvSpPr>
          <p:spPr>
            <a:xfrm>
              <a:off x="5471884" y="2345465"/>
              <a:ext cx="933497" cy="608223"/>
            </a:xfrm>
            <a:prstGeom prst="roundRect">
              <a:avLst/>
            </a:prstGeom>
            <a:solidFill>
              <a:srgbClr val="F3ECF5"/>
            </a:solidFill>
            <a:ln w="19050">
              <a:solidFill>
                <a:srgbClr val="AD7D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latin typeface="Arial" panose="020B0604020202020204" pitchFamily="34" charset="0"/>
                  <a:cs typeface="Arial" panose="020B0604020202020204" pitchFamily="34" charset="0"/>
                </a:rPr>
                <a:t>Refer to Mediation Committee</a:t>
              </a:r>
              <a:endParaRPr lang="ko-KR" altLang="en-US" sz="1000" dirty="0">
                <a:solidFill>
                  <a:schemeClr val="tx1"/>
                </a:solidFill>
                <a:latin typeface="Arial" panose="020B0604020202020204" pitchFamily="34" charset="0"/>
                <a:cs typeface="Arial" panose="020B0604020202020204" pitchFamily="34" charset="0"/>
              </a:endParaRPr>
            </a:p>
          </p:txBody>
        </p:sp>
        <p:sp>
          <p:nvSpPr>
            <p:cNvPr id="53" name="직사각형 52">
              <a:extLst>
                <a:ext uri="{FF2B5EF4-FFF2-40B4-BE49-F238E27FC236}">
                  <a16:creationId xmlns:a16="http://schemas.microsoft.com/office/drawing/2014/main" id="{F6BC8C87-2036-4A73-A5A6-CC3068350B84}"/>
                </a:ext>
              </a:extLst>
            </p:cNvPr>
            <p:cNvSpPr/>
            <p:nvPr/>
          </p:nvSpPr>
          <p:spPr bwMode="auto">
            <a:xfrm>
              <a:off x="5440764" y="3835873"/>
              <a:ext cx="2153569" cy="4919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altLang="ko-KR" sz="1400" dirty="0">
                  <a:solidFill>
                    <a:schemeClr val="tx1">
                      <a:lumMod val="65000"/>
                      <a:lumOff val="35000"/>
                    </a:schemeClr>
                  </a:solidFill>
                  <a:latin typeface="Arial" panose="020B0604020202020204" pitchFamily="34" charset="0"/>
                  <a:ea typeface="함초롬돋움" panose="020B0604000101010101" pitchFamily="50" charset="-127"/>
                  <a:cs typeface="Arial" panose="020B0604020202020204" pitchFamily="34" charset="0"/>
                </a:rPr>
                <a:t>3 months from referral </a:t>
              </a:r>
            </a:p>
            <a:p>
              <a:pPr algn="ctr" fontAlgn="base">
                <a:spcBef>
                  <a:spcPct val="0"/>
                </a:spcBef>
                <a:spcAft>
                  <a:spcPct val="0"/>
                </a:spcAft>
              </a:pPr>
              <a:r>
                <a:rPr lang="en-US" altLang="ko-KR" sz="1400" dirty="0">
                  <a:solidFill>
                    <a:schemeClr val="tx1">
                      <a:lumMod val="65000"/>
                      <a:lumOff val="35000"/>
                    </a:schemeClr>
                  </a:solidFill>
                  <a:latin typeface="Arial" panose="020B0604020202020204" pitchFamily="34" charset="0"/>
                  <a:ea typeface="함초롬돋움" panose="020B0604000101010101" pitchFamily="50" charset="-127"/>
                  <a:cs typeface="Arial" panose="020B0604020202020204" pitchFamily="34" charset="0"/>
                </a:rPr>
                <a:t>to decision on settlement</a:t>
              </a:r>
              <a:endParaRPr lang="ko-KR" altLang="en-US" sz="1400" dirty="0">
                <a:solidFill>
                  <a:schemeClr val="tx1">
                    <a:lumMod val="65000"/>
                    <a:lumOff val="35000"/>
                  </a:schemeClr>
                </a:solidFill>
                <a:latin typeface="Arial" panose="020B0604020202020204" pitchFamily="34" charset="0"/>
                <a:ea typeface="함초롬돋움" panose="020B0604000101010101" pitchFamily="50" charset="-127"/>
                <a:cs typeface="Arial" panose="020B0604020202020204" pitchFamily="34" charset="0"/>
              </a:endParaRPr>
            </a:p>
          </p:txBody>
        </p:sp>
      </p:grpSp>
      <p:pic>
        <p:nvPicPr>
          <p:cNvPr id="16" name="그림 15">
            <a:extLst>
              <a:ext uri="{FF2B5EF4-FFF2-40B4-BE49-F238E27FC236}">
                <a16:creationId xmlns:a16="http://schemas.microsoft.com/office/drawing/2014/main" id="{387F6DF5-4754-A807-3324-32C5545A63FD}"/>
              </a:ext>
            </a:extLst>
          </p:cNvPr>
          <p:cNvPicPr>
            <a:picLocks noChangeAspect="1"/>
          </p:cNvPicPr>
          <p:nvPr/>
        </p:nvPicPr>
        <p:blipFill>
          <a:blip r:embed="rId4"/>
          <a:stretch>
            <a:fillRect/>
          </a:stretch>
        </p:blipFill>
        <p:spPr>
          <a:xfrm>
            <a:off x="8642921" y="195186"/>
            <a:ext cx="1760277" cy="385386"/>
          </a:xfrm>
          <a:prstGeom prst="rect">
            <a:avLst/>
          </a:prstGeom>
        </p:spPr>
      </p:pic>
    </p:spTree>
    <p:extLst>
      <p:ext uri="{BB962C8B-B14F-4D97-AF65-F5344CB8AC3E}">
        <p14:creationId xmlns:p14="http://schemas.microsoft.com/office/powerpoint/2010/main" val="1073722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014B407-85E0-0A17-FAF8-13BDA9D89211}"/>
              </a:ext>
            </a:extLst>
          </p:cNvPr>
          <p:cNvSpPr>
            <a:spLocks noGrp="1" noRot="1" noMove="1" noResize="1" noEditPoints="1" noAdjustHandles="1" noChangeArrowheads="1" noChangeShapeType="1"/>
          </p:cNvSpPr>
          <p:nvPr>
            <p:ph type="title"/>
          </p:nvPr>
        </p:nvSpPr>
        <p:spPr>
          <a:xfrm>
            <a:off x="531248" y="1638949"/>
            <a:ext cx="11055010" cy="351894"/>
          </a:xfrm>
          <a:prstGeom prst="rect">
            <a:avLst/>
          </a:prstGeom>
          <a:noFill/>
        </p:spPr>
        <p:txBody>
          <a:bodyPr vert="horz" lIns="91440" tIns="45720" rIns="91440" bIns="45720" rtlCol="0" anchor="ctr">
            <a:noAutofit/>
          </a:bodyPr>
          <a:lstStyle>
            <a:lvl1pPr>
              <a:defRPr>
                <a:solidFill>
                  <a:srgbClr val="294351"/>
                </a:solidFill>
              </a:defRPr>
            </a:lvl1pPr>
          </a:lstStyle>
          <a:p>
            <a:br>
              <a:rPr lang="en-US" sz="4800" dirty="0">
                <a:solidFill>
                  <a:srgbClr val="1211CA"/>
                </a:solidFill>
                <a:latin typeface="Montserrat Ultra-Bold"/>
                <a:ea typeface="Montserrat Ultra-Bold"/>
                <a:cs typeface="Montserrat Ultra-Bold"/>
                <a:sym typeface="Montserrat Ultra-Bold"/>
              </a:rPr>
            </a:br>
            <a:br>
              <a:rPr lang="en-US" sz="4800" dirty="0">
                <a:solidFill>
                  <a:srgbClr val="1211CA"/>
                </a:solidFill>
                <a:latin typeface="Montserrat Ultra-Bold"/>
                <a:ea typeface="Montserrat Ultra-Bold"/>
                <a:cs typeface="Montserrat Ultra-Bold"/>
                <a:sym typeface="Montserrat Ultra-Bold"/>
              </a:rPr>
            </a:br>
            <a:br>
              <a:rPr lang="en-US" sz="4800" dirty="0">
                <a:solidFill>
                  <a:srgbClr val="1211CA"/>
                </a:solidFill>
                <a:latin typeface="Montserrat Ultra-Bold"/>
                <a:ea typeface="Montserrat Ultra-Bold"/>
                <a:cs typeface="Montserrat Ultra-Bold"/>
                <a:sym typeface="Montserrat Ultra-Bold"/>
              </a:rPr>
            </a:br>
            <a:br>
              <a:rPr lang="en-US" sz="4800" dirty="0">
                <a:solidFill>
                  <a:srgbClr val="1211CA"/>
                </a:solidFill>
                <a:latin typeface="Montserrat Ultra-Bold"/>
                <a:ea typeface="Montserrat Ultra-Bold"/>
                <a:cs typeface="Montserrat Ultra-Bold"/>
                <a:sym typeface="Montserrat Ultra-Bold"/>
              </a:rPr>
            </a:br>
            <a:br>
              <a:rPr lang="en-US" sz="4800" dirty="0">
                <a:solidFill>
                  <a:srgbClr val="F9B314"/>
                </a:solidFill>
                <a:latin typeface="Montserrat Ultra-Bold"/>
                <a:ea typeface="Montserrat Ultra-Bold"/>
                <a:cs typeface="Montserrat Ultra-Bold"/>
                <a:sym typeface="Montserrat Ultra-Bold"/>
              </a:rPr>
            </a:br>
            <a:endParaRPr lang="en-US" sz="4800" b="1" spc="-150" dirty="0">
              <a:latin typeface="Open Sans" pitchFamily="2" charset="0"/>
              <a:ea typeface="Open Sans" pitchFamily="2" charset="0"/>
              <a:cs typeface="Open Sans" pitchFamily="2" charset="0"/>
            </a:endParaRPr>
          </a:p>
        </p:txBody>
      </p:sp>
      <p:sp>
        <p:nvSpPr>
          <p:cNvPr id="9" name="Text Placeholder 2">
            <a:extLst>
              <a:ext uri="{FF2B5EF4-FFF2-40B4-BE49-F238E27FC236}">
                <a16:creationId xmlns:a16="http://schemas.microsoft.com/office/drawing/2014/main" id="{02031724-57D6-C0F2-9891-0077E51FA0E2}"/>
              </a:ext>
            </a:extLst>
          </p:cNvPr>
          <p:cNvSpPr>
            <a:spLocks noGrp="1" noRot="1" noMove="1" noResize="1" noEditPoints="1" noAdjustHandles="1" noChangeArrowheads="1" noChangeShapeType="1"/>
          </p:cNvSpPr>
          <p:nvPr>
            <p:ph idx="1"/>
          </p:nvPr>
        </p:nvSpPr>
        <p:spPr>
          <a:xfrm>
            <a:off x="531248" y="4375948"/>
            <a:ext cx="11055009" cy="2081413"/>
          </a:xfrm>
          <a:prstGeom prst="rect">
            <a:avLst/>
          </a:prstGeom>
        </p:spPr>
        <p:txBody>
          <a:bodyPr vert="horz" lIns="91440" tIns="45720" rIns="91440" bIns="45720" rtlCol="0">
            <a:normAutofit/>
          </a:bodyPr>
          <a:lstStyle>
            <a:lvl1pPr>
              <a:defRPr>
                <a:solidFill>
                  <a:srgbClr val="6D7683"/>
                </a:solidFill>
              </a:defRPr>
            </a:lvl1pPr>
            <a:lvl2pPr>
              <a:defRPr>
                <a:solidFill>
                  <a:srgbClr val="6D7683"/>
                </a:solidFill>
              </a:defRPr>
            </a:lvl2pPr>
            <a:lvl3pPr>
              <a:defRPr>
                <a:solidFill>
                  <a:srgbClr val="6D7683"/>
                </a:solidFill>
              </a:defRPr>
            </a:lvl3pPr>
            <a:lvl4pPr>
              <a:defRPr>
                <a:solidFill>
                  <a:srgbClr val="6D7683"/>
                </a:solidFill>
              </a:defRPr>
            </a:lvl4pPr>
            <a:lvl5pPr>
              <a:defRPr>
                <a:solidFill>
                  <a:srgbClr val="6D7683"/>
                </a:solidFill>
              </a:defRPr>
            </a:lvl5pPr>
          </a:lstStyle>
          <a:p>
            <a:pPr marL="0" indent="0">
              <a:lnSpc>
                <a:spcPts val="2941"/>
              </a:lnSpc>
              <a:buNone/>
            </a:pPr>
            <a:endParaRPr lang="en-US" sz="2000" b="1" dirty="0">
              <a:solidFill>
                <a:srgbClr val="101010"/>
              </a:solidFill>
              <a:latin typeface="Montserrat Bold"/>
              <a:ea typeface="Montserrat Bold"/>
              <a:cs typeface="Montserrat Bold"/>
              <a:sym typeface="Montserrat Bold"/>
            </a:endParaRPr>
          </a:p>
          <a:p>
            <a:pPr marL="0" indent="0">
              <a:lnSpc>
                <a:spcPts val="2941"/>
              </a:lnSpc>
              <a:buNone/>
            </a:pPr>
            <a:endParaRPr lang="en-US" sz="2400" b="1" dirty="0">
              <a:solidFill>
                <a:srgbClr val="101010"/>
              </a:solidFill>
              <a:latin typeface="Montserrat Bold"/>
              <a:ea typeface="Montserrat Bold"/>
              <a:cs typeface="Montserrat Bold"/>
              <a:sym typeface="Montserrat Bold"/>
            </a:endParaRPr>
          </a:p>
          <a:p>
            <a:pPr marL="0" indent="0">
              <a:lnSpc>
                <a:spcPts val="2941"/>
              </a:lnSpc>
              <a:buNone/>
            </a:pPr>
            <a:r>
              <a:rPr lang="en-US" sz="2400" b="1" dirty="0">
                <a:solidFill>
                  <a:srgbClr val="101010"/>
                </a:solidFill>
                <a:latin typeface="Montserrat Bold"/>
                <a:ea typeface="Montserrat Bold"/>
                <a:cs typeface="Montserrat Bold"/>
                <a:sym typeface="Montserrat Bold"/>
              </a:rPr>
              <a:t>Aurika </a:t>
            </a:r>
            <a:r>
              <a:rPr lang="en-US" sz="2400" b="1" dirty="0" err="1">
                <a:solidFill>
                  <a:srgbClr val="101010"/>
                </a:solidFill>
                <a:latin typeface="Montserrat Bold"/>
                <a:ea typeface="Montserrat Bold"/>
                <a:cs typeface="Montserrat Bold"/>
                <a:sym typeface="Montserrat Bold"/>
              </a:rPr>
              <a:t>Hrybovska</a:t>
            </a:r>
            <a:r>
              <a:rPr lang="en-US" sz="2400" b="1" dirty="0">
                <a:solidFill>
                  <a:srgbClr val="101010"/>
                </a:solidFill>
                <a:latin typeface="Montserrat Bold"/>
                <a:ea typeface="Montserrat Bold"/>
                <a:cs typeface="Montserrat Bold"/>
                <a:sym typeface="Montserrat Bold"/>
              </a:rPr>
              <a:t> </a:t>
            </a:r>
          </a:p>
          <a:p>
            <a:pPr marL="0" indent="0">
              <a:lnSpc>
                <a:spcPct val="100000"/>
              </a:lnSpc>
              <a:spcBef>
                <a:spcPts val="0"/>
              </a:spcBef>
              <a:buNone/>
            </a:pPr>
            <a:r>
              <a:rPr lang="en-US" sz="1600" dirty="0">
                <a:solidFill>
                  <a:srgbClr val="101010"/>
                </a:solidFill>
                <a:latin typeface="Montserrat"/>
                <a:ea typeface="Montserrat"/>
                <a:cs typeface="Montserrat"/>
                <a:sym typeface="Montserrat"/>
              </a:rPr>
              <a:t>Head of Mediation Center, </a:t>
            </a:r>
          </a:p>
          <a:p>
            <a:pPr marL="0" indent="0">
              <a:lnSpc>
                <a:spcPct val="100000"/>
              </a:lnSpc>
              <a:spcBef>
                <a:spcPts val="0"/>
              </a:spcBef>
              <a:buNone/>
            </a:pPr>
            <a:r>
              <a:rPr lang="en-US" sz="1600" dirty="0">
                <a:solidFill>
                  <a:srgbClr val="101010"/>
                </a:solidFill>
                <a:latin typeface="Montserrat"/>
                <a:ea typeface="Montserrat"/>
                <a:cs typeface="Montserrat"/>
                <a:sym typeface="Montserrat"/>
              </a:rPr>
              <a:t>Ukrainian National Office for Intellectual Property and Innovations</a:t>
            </a:r>
          </a:p>
          <a:p>
            <a:pPr marL="457200" lvl="1" indent="0">
              <a:buNone/>
            </a:pPr>
            <a:endParaRPr lang="en-US" dirty="0">
              <a:latin typeface="Open Sans" pitchFamily="2" charset="0"/>
              <a:ea typeface="Open Sans" pitchFamily="2" charset="0"/>
              <a:cs typeface="Open Sans" pitchFamily="2" charset="0"/>
            </a:endParaRPr>
          </a:p>
        </p:txBody>
      </p:sp>
      <p:sp>
        <p:nvSpPr>
          <p:cNvPr id="3" name="Freeform 8">
            <a:extLst>
              <a:ext uri="{FF2B5EF4-FFF2-40B4-BE49-F238E27FC236}">
                <a16:creationId xmlns:a16="http://schemas.microsoft.com/office/drawing/2014/main" id="{A0AB0E34-85F5-EB4E-AF3F-8DF4179687C8}"/>
              </a:ext>
            </a:extLst>
          </p:cNvPr>
          <p:cNvSpPr>
            <a:spLocks noGrp="1" noRot="1" noMove="1" noResize="1" noEditPoints="1" noAdjustHandles="1" noChangeArrowheads="1" noChangeShapeType="1"/>
          </p:cNvSpPr>
          <p:nvPr/>
        </p:nvSpPr>
        <p:spPr>
          <a:xfrm>
            <a:off x="9563266" y="5743371"/>
            <a:ext cx="1138374" cy="739944"/>
          </a:xfrm>
          <a:custGeom>
            <a:avLst/>
            <a:gdLst/>
            <a:ahLst/>
            <a:cxnLst/>
            <a:rect l="l" t="t" r="r" b="b"/>
            <a:pathLst>
              <a:path w="1138375" h="739944">
                <a:moveTo>
                  <a:pt x="0" y="0"/>
                </a:moveTo>
                <a:lnTo>
                  <a:pt x="1138375" y="0"/>
                </a:lnTo>
                <a:lnTo>
                  <a:pt x="1138375" y="739944"/>
                </a:lnTo>
                <a:lnTo>
                  <a:pt x="0" y="739944"/>
                </a:lnTo>
                <a:lnTo>
                  <a:pt x="0" y="0"/>
                </a:lnTo>
                <a:close/>
              </a:path>
            </a:pathLst>
          </a:custGeom>
          <a:blipFill>
            <a:blip r:embed="rId3"/>
            <a:stretch>
              <a:fillRect/>
            </a:stretch>
          </a:blipFill>
        </p:spPr>
        <p:txBody>
          <a:bodyPr/>
          <a:lstStyle/>
          <a:p>
            <a:endParaRPr lang="en-US" sz="979" dirty="0"/>
          </a:p>
        </p:txBody>
      </p:sp>
      <p:sp>
        <p:nvSpPr>
          <p:cNvPr id="4" name="Freeform 7">
            <a:extLst>
              <a:ext uri="{FF2B5EF4-FFF2-40B4-BE49-F238E27FC236}">
                <a16:creationId xmlns:a16="http://schemas.microsoft.com/office/drawing/2014/main" id="{5A9955C9-943A-FFC9-AF7E-BD70B6142774}"/>
              </a:ext>
            </a:extLst>
          </p:cNvPr>
          <p:cNvSpPr>
            <a:spLocks noGrp="1" noRot="1" noMove="1" noResize="1" noEditPoints="1" noAdjustHandles="1" noChangeArrowheads="1" noChangeShapeType="1"/>
          </p:cNvSpPr>
          <p:nvPr/>
        </p:nvSpPr>
        <p:spPr>
          <a:xfrm>
            <a:off x="10936558" y="5717417"/>
            <a:ext cx="1176849" cy="739944"/>
          </a:xfrm>
          <a:custGeom>
            <a:avLst/>
            <a:gdLst/>
            <a:ahLst/>
            <a:cxnLst/>
            <a:rect l="l" t="t" r="r" b="b"/>
            <a:pathLst>
              <a:path w="1176849" h="739944">
                <a:moveTo>
                  <a:pt x="0" y="0"/>
                </a:moveTo>
                <a:lnTo>
                  <a:pt x="1176850" y="0"/>
                </a:lnTo>
                <a:lnTo>
                  <a:pt x="1176850" y="739944"/>
                </a:lnTo>
                <a:lnTo>
                  <a:pt x="0" y="739944"/>
                </a:lnTo>
                <a:lnTo>
                  <a:pt x="0" y="0"/>
                </a:lnTo>
                <a:close/>
              </a:path>
            </a:pathLst>
          </a:custGeom>
          <a:blipFill>
            <a:blip r:embed="rId4"/>
            <a:stretch>
              <a:fillRect/>
            </a:stretch>
          </a:blipFill>
        </p:spPr>
        <p:txBody>
          <a:bodyPr/>
          <a:lstStyle/>
          <a:p>
            <a:endParaRPr lang="en-US" sz="979"/>
          </a:p>
        </p:txBody>
      </p:sp>
      <p:grpSp>
        <p:nvGrpSpPr>
          <p:cNvPr id="2" name="Group 2">
            <a:extLst>
              <a:ext uri="{FF2B5EF4-FFF2-40B4-BE49-F238E27FC236}">
                <a16:creationId xmlns:a16="http://schemas.microsoft.com/office/drawing/2014/main" id="{14FA6887-1F7D-F338-A8E5-5AC09C63E5A1}"/>
              </a:ext>
            </a:extLst>
          </p:cNvPr>
          <p:cNvGrpSpPr/>
          <p:nvPr/>
        </p:nvGrpSpPr>
        <p:grpSpPr>
          <a:xfrm>
            <a:off x="202886" y="775504"/>
            <a:ext cx="141393" cy="3429000"/>
            <a:chOff x="0" y="0"/>
            <a:chExt cx="55859" cy="1354667"/>
          </a:xfrm>
        </p:grpSpPr>
        <p:sp>
          <p:nvSpPr>
            <p:cNvPr id="10" name="Freeform 3">
              <a:extLst>
                <a:ext uri="{FF2B5EF4-FFF2-40B4-BE49-F238E27FC236}">
                  <a16:creationId xmlns:a16="http://schemas.microsoft.com/office/drawing/2014/main" id="{55A2E84C-4C7E-FD26-BD7C-4FA9545249DF}"/>
                </a:ext>
              </a:extLst>
            </p:cNvPr>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F9B314"/>
            </a:solid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11" name="TextBox 4">
              <a:extLst>
                <a:ext uri="{FF2B5EF4-FFF2-40B4-BE49-F238E27FC236}">
                  <a16:creationId xmlns:a16="http://schemas.microsoft.com/office/drawing/2014/main" id="{000A794E-7F5B-E6D6-AB92-D923F6059813}"/>
                </a:ext>
              </a:extLst>
            </p:cNvPr>
            <p:cNvSpPr txBox="1"/>
            <p:nvPr/>
          </p:nvSpPr>
          <p:spPr>
            <a:xfrm>
              <a:off x="0" y="-38100"/>
              <a:ext cx="55859" cy="1392767"/>
            </a:xfrm>
            <a:prstGeom prst="rect">
              <a:avLst/>
            </a:prstGeom>
          </p:spPr>
          <p:txBody>
            <a:bodyPr lIns="33867" tIns="33867" rIns="33867" bIns="33867" rtlCol="0" anchor="ct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653"/>
            </a:p>
          </p:txBody>
        </p:sp>
      </p:grpSp>
      <p:sp>
        <p:nvSpPr>
          <p:cNvPr id="12" name="TextBox 5">
            <a:extLst>
              <a:ext uri="{FF2B5EF4-FFF2-40B4-BE49-F238E27FC236}">
                <a16:creationId xmlns:a16="http://schemas.microsoft.com/office/drawing/2014/main" id="{DBC962EE-5E1E-2C04-5DF6-2180D6A9C30D}"/>
              </a:ext>
            </a:extLst>
          </p:cNvPr>
          <p:cNvSpPr txBox="1"/>
          <p:nvPr/>
        </p:nvSpPr>
        <p:spPr>
          <a:xfrm>
            <a:off x="643233" y="1593217"/>
            <a:ext cx="5521898" cy="3180358"/>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6233"/>
              </a:lnSpc>
            </a:pPr>
            <a:r>
              <a:rPr lang="en-US" sz="4400" b="1" kern="700" spc="-150" dirty="0">
                <a:solidFill>
                  <a:srgbClr val="1211CA"/>
                </a:solidFill>
                <a:latin typeface="Arial Black" panose="020B0A04020102020204" pitchFamily="34" charset="0"/>
                <a:ea typeface="Montserrat Ultra-Bold"/>
                <a:cs typeface="Montserrat Ultra-Bold"/>
                <a:sym typeface="Montserrat Ultra-Bold"/>
              </a:rPr>
              <a:t>IP MEDIATION: </a:t>
            </a:r>
            <a:r>
              <a:rPr lang="en-US" sz="4400" b="1" kern="700" spc="-150" dirty="0">
                <a:solidFill>
                  <a:srgbClr val="F9B314"/>
                </a:solidFill>
                <a:latin typeface="Arial Black" panose="020B0A04020102020204" pitchFamily="34" charset="0"/>
                <a:ea typeface="Montserrat Ultra-Bold"/>
                <a:cs typeface="Montserrat Ultra-Bold"/>
                <a:sym typeface="Montserrat Ultra-Bold"/>
              </a:rPr>
              <a:t>WHERE DOES </a:t>
            </a:r>
            <a:r>
              <a:rPr lang="en-US" sz="4400" b="1" kern="700" spc="-150" dirty="0">
                <a:solidFill>
                  <a:srgbClr val="F9B314"/>
                </a:solidFill>
                <a:latin typeface="Montserrat Bold" charset="-52"/>
                <a:ea typeface="Montserrat Ultra-Bold"/>
                <a:cs typeface="Montserrat Ultra-Bold"/>
                <a:sym typeface="Montserrat Ultra-Bold"/>
              </a:rPr>
              <a:t>UKRAINE</a:t>
            </a:r>
            <a:r>
              <a:rPr lang="en-US" sz="4400" b="1" kern="700" spc="-150" dirty="0">
                <a:solidFill>
                  <a:srgbClr val="F9B314"/>
                </a:solidFill>
                <a:latin typeface="Arial Black" panose="020B0A04020102020204" pitchFamily="34" charset="0"/>
                <a:ea typeface="Montserrat Ultra-Bold"/>
                <a:cs typeface="Montserrat Ultra-Bold"/>
                <a:sym typeface="Montserrat Ultra-Bold"/>
              </a:rPr>
              <a:t> STAND TODAY?</a:t>
            </a:r>
          </a:p>
        </p:txBody>
      </p:sp>
    </p:spTree>
    <p:extLst>
      <p:ext uri="{BB962C8B-B14F-4D97-AF65-F5344CB8AC3E}">
        <p14:creationId xmlns:p14="http://schemas.microsoft.com/office/powerpoint/2010/main" val="371395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1049898"/>
            <a:ext cx="1237764" cy="4538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9B314"/>
            </a:solid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4" name="TextBox 4"/>
            <p:cNvSpPr txBox="1"/>
            <p:nvPr/>
          </p:nvSpPr>
          <p:spPr>
            <a:xfrm>
              <a:off x="0" y="-38100"/>
              <a:ext cx="488993" cy="56028"/>
            </a:xfrm>
            <a:prstGeom prst="rect">
              <a:avLst/>
            </a:prstGeom>
          </p:spPr>
          <p:txBody>
            <a:bodyPr lIns="33867" tIns="33867" rIns="33867" bIns="33867" rtlCol="0" anchor="ct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653"/>
            </a:p>
          </p:txBody>
        </p:sp>
      </p:grpSp>
      <p:sp>
        <p:nvSpPr>
          <p:cNvPr id="5" name="TextBox 5"/>
          <p:cNvSpPr txBox="1"/>
          <p:nvPr/>
        </p:nvSpPr>
        <p:spPr>
          <a:xfrm>
            <a:off x="3708400" y="467536"/>
            <a:ext cx="5735557" cy="344646"/>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2631"/>
              </a:lnSpc>
            </a:pPr>
            <a:r>
              <a:rPr lang="en-US" sz="2799" b="1" dirty="0">
                <a:solidFill>
                  <a:srgbClr val="1211CA"/>
                </a:solidFill>
                <a:latin typeface="Arial Black" panose="020B0A04020102020204" pitchFamily="34" charset="0"/>
                <a:ea typeface="Montserrat Ultra-Bold"/>
                <a:cs typeface="Times New Roman" panose="02020603050405020304" pitchFamily="18" charset="0"/>
                <a:sym typeface="Montserrat Ultra-Bold"/>
              </a:rPr>
              <a:t>UANIPIO Mediation Center</a:t>
            </a:r>
          </a:p>
        </p:txBody>
      </p:sp>
      <p:sp>
        <p:nvSpPr>
          <p:cNvPr id="6" name="TextBox 6"/>
          <p:cNvSpPr txBox="1"/>
          <p:nvPr/>
        </p:nvSpPr>
        <p:spPr>
          <a:xfrm>
            <a:off x="5897643" y="1401501"/>
            <a:ext cx="4299300" cy="344838"/>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2631"/>
              </a:lnSpc>
            </a:pPr>
            <a:r>
              <a:rPr lang="en-US" sz="2799" b="1" dirty="0">
                <a:solidFill>
                  <a:srgbClr val="F9B314"/>
                </a:solidFill>
                <a:latin typeface="Arial Black" panose="020B0A04020102020204" pitchFamily="34" charset="0"/>
                <a:ea typeface="Montserrat Ultra-Bold"/>
                <a:cs typeface="Times New Roman" panose="02020603050405020304" pitchFamily="18" charset="0"/>
                <a:sym typeface="Montserrat Ultra-Bold"/>
              </a:rPr>
              <a:t>What Is It?</a:t>
            </a:r>
          </a:p>
        </p:txBody>
      </p:sp>
      <p:sp>
        <p:nvSpPr>
          <p:cNvPr id="7" name="TextBox 7"/>
          <p:cNvSpPr txBox="1"/>
          <p:nvPr/>
        </p:nvSpPr>
        <p:spPr>
          <a:xfrm>
            <a:off x="5897644" y="1840513"/>
            <a:ext cx="6119047" cy="1108701"/>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gn="just">
              <a:lnSpc>
                <a:spcPts val="2239"/>
              </a:lnSpc>
            </a:pPr>
            <a:r>
              <a:rPr lang="en-US" sz="1601" b="1" dirty="0">
                <a:solidFill>
                  <a:srgbClr val="1211CA"/>
                </a:solidFill>
                <a:latin typeface="Times New Roman" panose="02020603050405020304" pitchFamily="18" charset="0"/>
                <a:ea typeface="Montserrat Bold"/>
                <a:cs typeface="Times New Roman" panose="02020603050405020304" pitchFamily="18" charset="0"/>
                <a:sym typeface="Montserrat Bold"/>
              </a:rPr>
              <a:t>UANIPIO Mediation Center </a:t>
            </a:r>
            <a:r>
              <a:rPr lang="en-US" sz="1601" b="1" dirty="0">
                <a:solidFill>
                  <a:srgbClr val="2D262A"/>
                </a:solidFill>
                <a:latin typeface="Times New Roman" panose="02020603050405020304" pitchFamily="18" charset="0"/>
                <a:ea typeface="Montserrat Medium"/>
                <a:cs typeface="Times New Roman" panose="02020603050405020304" pitchFamily="18" charset="0"/>
                <a:sym typeface="Montserrat Medium"/>
              </a:rPr>
              <a:t>- structural subdivision of UANIPIO.</a:t>
            </a:r>
          </a:p>
          <a:p>
            <a:pPr algn="just">
              <a:lnSpc>
                <a:spcPts val="2239"/>
              </a:lnSpc>
            </a:pPr>
            <a:r>
              <a:rPr lang="en-US" sz="1601" b="1" dirty="0">
                <a:solidFill>
                  <a:srgbClr val="1211CA"/>
                </a:solidFill>
                <a:latin typeface="Times New Roman" panose="02020603050405020304" pitchFamily="18" charset="0"/>
                <a:ea typeface="Montserrat Bold"/>
                <a:cs typeface="Times New Roman" panose="02020603050405020304" pitchFamily="18" charset="0"/>
                <a:sym typeface="Montserrat Bold"/>
              </a:rPr>
              <a:t>UANIPIO Mediation Center </a:t>
            </a:r>
            <a:r>
              <a:rPr lang="en-US" sz="1601" b="1" dirty="0">
                <a:solidFill>
                  <a:srgbClr val="2D262A"/>
                </a:solidFill>
                <a:latin typeface="Times New Roman" panose="02020603050405020304" pitchFamily="18" charset="0"/>
                <a:ea typeface="Montserrat Medium"/>
                <a:cs typeface="Times New Roman" panose="02020603050405020304" pitchFamily="18" charset="0"/>
                <a:sym typeface="Montserrat Medium"/>
              </a:rPr>
              <a:t>- professional platform for resolving disputes through IP mediation.</a:t>
            </a:r>
          </a:p>
          <a:p>
            <a:pPr algn="just">
              <a:lnSpc>
                <a:spcPts val="2239"/>
              </a:lnSpc>
            </a:pPr>
            <a:endParaRPr lang="en-US" sz="1601" b="1" dirty="0">
              <a:solidFill>
                <a:srgbClr val="2D262A"/>
              </a:solidFill>
              <a:latin typeface="Montserrat Medium"/>
              <a:ea typeface="Montserrat Medium"/>
              <a:cs typeface="Montserrat Medium"/>
              <a:sym typeface="Montserrat Medium"/>
            </a:endParaRPr>
          </a:p>
        </p:txBody>
      </p:sp>
      <p:sp>
        <p:nvSpPr>
          <p:cNvPr id="8" name="TextBox 8"/>
          <p:cNvSpPr txBox="1"/>
          <p:nvPr/>
        </p:nvSpPr>
        <p:spPr>
          <a:xfrm>
            <a:off x="5705898" y="3383159"/>
            <a:ext cx="6119047" cy="1781941"/>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marL="345423" lvl="1" indent="-172711" algn="just">
              <a:lnSpc>
                <a:spcPts val="2033"/>
              </a:lnSpc>
              <a:buFont typeface="Arial"/>
              <a:buChar char="•"/>
            </a:pPr>
            <a:r>
              <a:rPr lang="en-US" sz="1601" b="1" dirty="0">
                <a:solidFill>
                  <a:srgbClr val="2D262A"/>
                </a:solidFill>
                <a:latin typeface="Times New Roman" panose="02020603050405020304" pitchFamily="18" charset="0"/>
                <a:ea typeface="Montserrat Medium"/>
                <a:cs typeface="Times New Roman" panose="02020603050405020304" pitchFamily="18" charset="0"/>
                <a:sym typeface="Montserrat Medium"/>
              </a:rPr>
              <a:t>raising awareness</a:t>
            </a:r>
          </a:p>
          <a:p>
            <a:pPr marL="345423" lvl="1" indent="-172711" algn="just">
              <a:lnSpc>
                <a:spcPts val="2033"/>
              </a:lnSpc>
              <a:buFont typeface="Arial"/>
              <a:buChar char="•"/>
            </a:pPr>
            <a:r>
              <a:rPr lang="en-US" sz="1601" b="1" dirty="0">
                <a:solidFill>
                  <a:srgbClr val="2D262A"/>
                </a:solidFill>
                <a:latin typeface="Times New Roman" panose="02020603050405020304" pitchFamily="18" charset="0"/>
                <a:ea typeface="Montserrat Medium"/>
                <a:cs typeface="Times New Roman" panose="02020603050405020304" pitchFamily="18" charset="0"/>
                <a:sym typeface="Montserrat Medium"/>
              </a:rPr>
              <a:t>supporting the development of mediation procedures</a:t>
            </a:r>
          </a:p>
          <a:p>
            <a:pPr marL="345423" lvl="1" indent="-172711" algn="just">
              <a:lnSpc>
                <a:spcPts val="2033"/>
              </a:lnSpc>
              <a:buFont typeface="Arial"/>
              <a:buChar char="•"/>
            </a:pPr>
            <a:r>
              <a:rPr lang="en-US" sz="1601" b="1" dirty="0">
                <a:solidFill>
                  <a:srgbClr val="2D262A"/>
                </a:solidFill>
                <a:latin typeface="Times New Roman" panose="02020603050405020304" pitchFamily="18" charset="0"/>
                <a:ea typeface="Montserrat Medium"/>
                <a:cs typeface="Times New Roman" panose="02020603050405020304" pitchFamily="18" charset="0"/>
                <a:sym typeface="Montserrat Medium"/>
              </a:rPr>
              <a:t>facilitating the organization of mediations</a:t>
            </a:r>
          </a:p>
          <a:p>
            <a:pPr marL="345423" lvl="1" indent="-172711" algn="just">
              <a:lnSpc>
                <a:spcPts val="2033"/>
              </a:lnSpc>
              <a:buFont typeface="Arial"/>
              <a:buChar char="•"/>
            </a:pPr>
            <a:r>
              <a:rPr lang="en-US" sz="1601" b="1" dirty="0">
                <a:solidFill>
                  <a:srgbClr val="2D262A"/>
                </a:solidFill>
                <a:latin typeface="Times New Roman" panose="02020603050405020304" pitchFamily="18" charset="0"/>
                <a:ea typeface="Montserrat Medium"/>
                <a:cs typeface="Times New Roman" panose="02020603050405020304" pitchFamily="18" charset="0"/>
                <a:sym typeface="Montserrat Medium"/>
              </a:rPr>
              <a:t>training and capacity-building</a:t>
            </a:r>
          </a:p>
          <a:p>
            <a:pPr marL="345423" lvl="1" indent="-172711" algn="just">
              <a:lnSpc>
                <a:spcPts val="2033"/>
              </a:lnSpc>
              <a:buFont typeface="Arial"/>
              <a:buChar char="•"/>
            </a:pPr>
            <a:r>
              <a:rPr lang="en-US" sz="1601" b="1" dirty="0">
                <a:solidFill>
                  <a:srgbClr val="2D262A"/>
                </a:solidFill>
                <a:latin typeface="Times New Roman" panose="02020603050405020304" pitchFamily="18" charset="0"/>
                <a:ea typeface="Montserrat Medium"/>
                <a:cs typeface="Times New Roman" panose="02020603050405020304" pitchFamily="18" charset="0"/>
                <a:sym typeface="Montserrat Medium"/>
              </a:rPr>
              <a:t>fostering cooperation with international IP institutions and </a:t>
            </a:r>
            <a:r>
              <a:rPr lang="en-US" sz="1601" b="1" dirty="0" err="1">
                <a:solidFill>
                  <a:srgbClr val="2D262A"/>
                </a:solidFill>
                <a:latin typeface="Times New Roman" panose="02020603050405020304" pitchFamily="18" charset="0"/>
                <a:ea typeface="Montserrat Medium"/>
                <a:cs typeface="Times New Roman" panose="02020603050405020304" pitchFamily="18" charset="0"/>
                <a:sym typeface="Montserrat Medium"/>
              </a:rPr>
              <a:t>organisations</a:t>
            </a:r>
            <a:endParaRPr lang="en-US" sz="1601" b="1" dirty="0">
              <a:solidFill>
                <a:srgbClr val="2D262A"/>
              </a:solidFill>
              <a:latin typeface="Times New Roman" panose="02020603050405020304" pitchFamily="18" charset="0"/>
              <a:ea typeface="Montserrat Medium"/>
              <a:cs typeface="Times New Roman" panose="02020603050405020304" pitchFamily="18" charset="0"/>
              <a:sym typeface="Montserrat Medium"/>
            </a:endParaRPr>
          </a:p>
          <a:p>
            <a:pPr algn="just">
              <a:lnSpc>
                <a:spcPts val="2033"/>
              </a:lnSpc>
            </a:pPr>
            <a:endParaRPr lang="en-US" sz="1601" b="1" dirty="0">
              <a:solidFill>
                <a:srgbClr val="2D262A"/>
              </a:solidFill>
              <a:latin typeface="Montserrat Medium"/>
              <a:ea typeface="Montserrat Medium"/>
              <a:cs typeface="Montserrat Medium"/>
              <a:sym typeface="Montserrat Medium"/>
            </a:endParaRPr>
          </a:p>
        </p:txBody>
      </p:sp>
      <p:sp>
        <p:nvSpPr>
          <p:cNvPr id="9" name="TextBox 9"/>
          <p:cNvSpPr txBox="1"/>
          <p:nvPr/>
        </p:nvSpPr>
        <p:spPr>
          <a:xfrm>
            <a:off x="5884754" y="3003224"/>
            <a:ext cx="6294359" cy="285762"/>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2425"/>
              </a:lnSpc>
            </a:pPr>
            <a:r>
              <a:rPr lang="en-US" sz="1733" b="1" dirty="0">
                <a:solidFill>
                  <a:srgbClr val="1211CA"/>
                </a:solidFill>
                <a:latin typeface="Times New Roman" panose="02020603050405020304" pitchFamily="18" charset="0"/>
                <a:ea typeface="Montserrat Medium"/>
                <a:cs typeface="Times New Roman" panose="02020603050405020304" pitchFamily="18" charset="0"/>
                <a:sym typeface="Montserrat Medium"/>
              </a:rPr>
              <a:t>The main tasks of the </a:t>
            </a:r>
            <a:r>
              <a:rPr lang="en-US" sz="1733" b="1" dirty="0">
                <a:solidFill>
                  <a:srgbClr val="1211CA"/>
                </a:solidFill>
                <a:latin typeface="Times New Roman" panose="02020603050405020304" pitchFamily="18" charset="0"/>
                <a:ea typeface="Montserrat Bold"/>
                <a:cs typeface="Times New Roman" panose="02020603050405020304" pitchFamily="18" charset="0"/>
                <a:sym typeface="Montserrat Bold"/>
              </a:rPr>
              <a:t>UANIPIO Mediation Center</a:t>
            </a:r>
            <a:r>
              <a:rPr lang="en-US" sz="1733" b="1" dirty="0">
                <a:solidFill>
                  <a:srgbClr val="1211CA"/>
                </a:solidFill>
                <a:latin typeface="Times New Roman" panose="02020603050405020304" pitchFamily="18" charset="0"/>
                <a:ea typeface="Montserrat Medium"/>
                <a:cs typeface="Times New Roman" panose="02020603050405020304" pitchFamily="18" charset="0"/>
                <a:sym typeface="Montserrat Medium"/>
              </a:rPr>
              <a:t>:</a:t>
            </a:r>
          </a:p>
        </p:txBody>
      </p:sp>
      <p:sp>
        <p:nvSpPr>
          <p:cNvPr id="10" name="Freeform 10"/>
          <p:cNvSpPr/>
          <p:nvPr/>
        </p:nvSpPr>
        <p:spPr>
          <a:xfrm>
            <a:off x="1354346" y="580160"/>
            <a:ext cx="555213" cy="349091"/>
          </a:xfrm>
          <a:custGeom>
            <a:avLst/>
            <a:gdLst/>
            <a:ahLst/>
            <a:cxnLst/>
            <a:rect l="l" t="t" r="r" b="b"/>
            <a:pathLst>
              <a:path w="832819" h="523635">
                <a:moveTo>
                  <a:pt x="0" y="0"/>
                </a:moveTo>
                <a:lnTo>
                  <a:pt x="832818" y="0"/>
                </a:lnTo>
                <a:lnTo>
                  <a:pt x="832818" y="523634"/>
                </a:lnTo>
                <a:lnTo>
                  <a:pt x="0" y="523634"/>
                </a:lnTo>
                <a:lnTo>
                  <a:pt x="0" y="0"/>
                </a:lnTo>
                <a:close/>
              </a:path>
            </a:pathLst>
          </a:custGeom>
          <a:blipFill>
            <a:blip r:embed="rId3"/>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11" name="Freeform 11"/>
          <p:cNvSpPr/>
          <p:nvPr/>
        </p:nvSpPr>
        <p:spPr>
          <a:xfrm>
            <a:off x="685801" y="580160"/>
            <a:ext cx="537061" cy="349091"/>
          </a:xfrm>
          <a:custGeom>
            <a:avLst/>
            <a:gdLst/>
            <a:ahLst/>
            <a:cxnLst/>
            <a:rect l="l" t="t" r="r" b="b"/>
            <a:pathLst>
              <a:path w="805592" h="523635">
                <a:moveTo>
                  <a:pt x="0" y="0"/>
                </a:moveTo>
                <a:lnTo>
                  <a:pt x="805592" y="0"/>
                </a:lnTo>
                <a:lnTo>
                  <a:pt x="805592" y="523634"/>
                </a:lnTo>
                <a:lnTo>
                  <a:pt x="0" y="523634"/>
                </a:lnTo>
                <a:lnTo>
                  <a:pt x="0" y="0"/>
                </a:lnTo>
                <a:close/>
              </a:path>
            </a:pathLst>
          </a:custGeom>
          <a:blipFill>
            <a:blip r:embed="rId4"/>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12" name="Freeform 12"/>
          <p:cNvSpPr/>
          <p:nvPr/>
        </p:nvSpPr>
        <p:spPr>
          <a:xfrm>
            <a:off x="685801" y="1245452"/>
            <a:ext cx="4863077" cy="3264341"/>
          </a:xfrm>
          <a:custGeom>
            <a:avLst/>
            <a:gdLst/>
            <a:ahLst/>
            <a:cxnLst/>
            <a:rect l="l" t="t" r="r" b="b"/>
            <a:pathLst>
              <a:path w="7294615" h="4896510">
                <a:moveTo>
                  <a:pt x="0" y="0"/>
                </a:moveTo>
                <a:lnTo>
                  <a:pt x="7294615" y="0"/>
                </a:lnTo>
                <a:lnTo>
                  <a:pt x="7294615" y="4896510"/>
                </a:lnTo>
                <a:lnTo>
                  <a:pt x="0" y="4896510"/>
                </a:lnTo>
                <a:lnTo>
                  <a:pt x="0" y="0"/>
                </a:lnTo>
                <a:close/>
              </a:path>
            </a:pathLst>
          </a:custGeom>
          <a:blipFill>
            <a:blip r:embed="rId5"/>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13" name="TextBox 13"/>
          <p:cNvSpPr txBox="1"/>
          <p:nvPr/>
        </p:nvSpPr>
        <p:spPr>
          <a:xfrm>
            <a:off x="685800" y="5065351"/>
            <a:ext cx="4581188" cy="1292661"/>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marL="228611" indent="-228611">
              <a:buFont typeface="Arial" panose="020B0604020202020204" pitchFamily="34" charset="0"/>
              <a:buChar char="•"/>
            </a:pPr>
            <a:r>
              <a:rPr lang="en-US" sz="1467" b="1" i="1" dirty="0">
                <a:solidFill>
                  <a:srgbClr val="1211CA"/>
                </a:solidFill>
                <a:latin typeface="Times New Roman" panose="02020603050405020304" pitchFamily="18" charset="0"/>
                <a:cs typeface="Times New Roman" panose="02020603050405020304" pitchFamily="18" charset="0"/>
              </a:rPr>
              <a:t>Mediation Rules in IP </a:t>
            </a:r>
          </a:p>
          <a:p>
            <a:pPr marL="228611" indent="-228611">
              <a:buFont typeface="Arial" panose="020B0604020202020204" pitchFamily="34" charset="0"/>
              <a:buChar char="•"/>
            </a:pPr>
            <a:r>
              <a:rPr lang="en-US" sz="1467" b="1" i="1" dirty="0">
                <a:solidFill>
                  <a:srgbClr val="1211CA"/>
                </a:solidFill>
                <a:latin typeface="Times New Roman" panose="02020603050405020304" pitchFamily="18" charset="0"/>
                <a:cs typeface="Times New Roman" panose="02020603050405020304" pitchFamily="18" charset="0"/>
              </a:rPr>
              <a:t>Regulations for Mediator Registration in IP Disputes</a:t>
            </a:r>
          </a:p>
          <a:p>
            <a:pPr marL="228611" indent="-228611">
              <a:buFont typeface="Arial" panose="020B0604020202020204" pitchFamily="34" charset="0"/>
              <a:buChar char="•"/>
            </a:pPr>
            <a:r>
              <a:rPr lang="en-US" sz="1467" b="1" i="1" dirty="0">
                <a:solidFill>
                  <a:srgbClr val="1211CA"/>
                </a:solidFill>
                <a:latin typeface="Times New Roman" panose="02020603050405020304" pitchFamily="18" charset="0"/>
                <a:cs typeface="Times New Roman" panose="02020603050405020304" pitchFamily="18" charset="0"/>
              </a:rPr>
              <a:t>Professional Ethics Code</a:t>
            </a:r>
          </a:p>
          <a:p>
            <a:pPr>
              <a:buFont typeface="Arial" panose="020B0604020202020204" pitchFamily="34" charset="0"/>
              <a:buChar char="•"/>
            </a:pPr>
            <a:endParaRPr lang="en-US" sz="1333" b="1" i="1" dirty="0">
              <a:solidFill>
                <a:srgbClr val="1211CA"/>
              </a:solidFill>
              <a:latin typeface="Times New Roman" panose="02020603050405020304" pitchFamily="18" charset="0"/>
              <a:cs typeface="Times New Roman" panose="02020603050405020304" pitchFamily="18" charset="0"/>
            </a:endParaRPr>
          </a:p>
          <a:p>
            <a:r>
              <a:rPr lang="en-US" sz="1333" b="1" i="1" dirty="0">
                <a:latin typeface="Times New Roman" panose="02020603050405020304" pitchFamily="18" charset="0"/>
                <a:cs typeface="Times New Roman" panose="02020603050405020304" pitchFamily="18" charset="0"/>
              </a:rPr>
              <a:t>UANIPIO Mediation Center follows Ukraine’s “On Mediation” Law</a:t>
            </a:r>
            <a:endParaRPr lang="en-US" sz="1333" b="1" i="1" dirty="0">
              <a:latin typeface="Times New Roman" panose="02020603050405020304" pitchFamily="18" charset="0"/>
              <a:cs typeface="Times New Roman" panose="02020603050405020304" pitchFamily="18" charset="0"/>
              <a:sym typeface="Montserrat Medium Italics"/>
            </a:endParaRPr>
          </a:p>
        </p:txBody>
      </p:sp>
      <p:sp>
        <p:nvSpPr>
          <p:cNvPr id="14" name="TextBox 14"/>
          <p:cNvSpPr txBox="1"/>
          <p:nvPr/>
        </p:nvSpPr>
        <p:spPr>
          <a:xfrm>
            <a:off x="686558" y="4783906"/>
            <a:ext cx="4581189" cy="238441"/>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1817"/>
              </a:lnSpc>
            </a:pPr>
            <a:r>
              <a:rPr lang="en-US" sz="1933" b="1" dirty="0">
                <a:solidFill>
                  <a:srgbClr val="F9B314"/>
                </a:solidFill>
                <a:latin typeface="Arial Black" panose="020B0A04020102020204" pitchFamily="34" charset="0"/>
                <a:ea typeface="Montserrat Ultra-Bold Italics"/>
                <a:cs typeface="Times New Roman" panose="02020603050405020304" pitchFamily="18" charset="0"/>
                <a:sym typeface="Montserrat Ultra-Bold Italics"/>
              </a:rPr>
              <a:t>IP Mediation-related Documents</a:t>
            </a:r>
          </a:p>
        </p:txBody>
      </p:sp>
    </p:spTree>
    <p:extLst>
      <p:ext uri="{BB962C8B-B14F-4D97-AF65-F5344CB8AC3E}">
        <p14:creationId xmlns:p14="http://schemas.microsoft.com/office/powerpoint/2010/main" val="828918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20EBA-929B-F653-7517-DC9A99DD022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C75C2D1-06B2-B1B8-ADB9-FDE384CDC896}"/>
              </a:ext>
            </a:extLst>
          </p:cNvPr>
          <p:cNvSpPr>
            <a:spLocks noGrp="1"/>
          </p:cNvSpPr>
          <p:nvPr>
            <p:ph type="title" idx="10"/>
          </p:nvPr>
        </p:nvSpPr>
        <p:spPr>
          <a:xfrm>
            <a:off x="869613" y="1057697"/>
            <a:ext cx="10804571" cy="349048"/>
          </a:xfrm>
          <a:solidFill>
            <a:srgbClr val="183D8C"/>
          </a:solidFill>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a:t>EUIPO MEDIATION CENTRE </a:t>
            </a:r>
            <a:endParaRPr lang="en-GB" dirty="0"/>
          </a:p>
        </p:txBody>
      </p:sp>
      <p:sp>
        <p:nvSpPr>
          <p:cNvPr id="2" name="Content Placeholder 3">
            <a:extLst>
              <a:ext uri="{FF2B5EF4-FFF2-40B4-BE49-F238E27FC236}">
                <a16:creationId xmlns:a16="http://schemas.microsoft.com/office/drawing/2014/main" id="{EBB00CDD-774F-6808-2B2E-F853AE245252}"/>
              </a:ext>
            </a:extLst>
          </p:cNvPr>
          <p:cNvSpPr txBox="1">
            <a:spLocks/>
          </p:cNvSpPr>
          <p:nvPr/>
        </p:nvSpPr>
        <p:spPr>
          <a:xfrm>
            <a:off x="869613" y="1516478"/>
            <a:ext cx="10804571" cy="4893559"/>
          </a:xfrm>
          <a:prstGeom prst="rect">
            <a:avLst/>
          </a:prstGeom>
          <a:solidFill>
            <a:schemeClr val="bg2">
              <a:lumMod val="20000"/>
              <a:lumOff val="80000"/>
            </a:schemeClr>
          </a:solidFill>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1" indent="0" defTabSz="812740">
              <a:lnSpc>
                <a:spcPct val="120000"/>
              </a:lnSpc>
              <a:spcBef>
                <a:spcPts val="400"/>
              </a:spcBef>
              <a:spcAft>
                <a:spcPts val="400"/>
              </a:spcAft>
              <a:buNone/>
              <a:defRPr/>
            </a:pPr>
            <a:r>
              <a:rPr lang="en-US" sz="1867" spc="-120" dirty="0">
                <a:solidFill>
                  <a:srgbClr val="164092"/>
                </a:solidFill>
                <a:latin typeface="Open Sans" panose="020B0606030504020204" pitchFamily="34" charset="0"/>
                <a:cs typeface="Open Sans" panose="020B0606030504020204" pitchFamily="34" charset="0"/>
              </a:rPr>
              <a:t>EUIPO Mediation Centre </a:t>
            </a:r>
            <a:r>
              <a:rPr lang="en-US" sz="1867" b="1" spc="-120" dirty="0">
                <a:solidFill>
                  <a:srgbClr val="164092"/>
                </a:solidFill>
                <a:latin typeface="Open Sans" panose="020B0606030504020204" pitchFamily="34" charset="0"/>
                <a:cs typeface="Open Sans" panose="020B0606030504020204" pitchFamily="34" charset="0"/>
              </a:rPr>
              <a:t>launched in November 2023 </a:t>
            </a:r>
          </a:p>
          <a:p>
            <a:pPr marL="860978" lvl="2" indent="-380990" defTabSz="812740">
              <a:lnSpc>
                <a:spcPct val="120000"/>
              </a:lnSpc>
              <a:spcBef>
                <a:spcPts val="400"/>
              </a:spcBef>
              <a:spcAft>
                <a:spcPts val="400"/>
              </a:spcAft>
              <a:buFont typeface="Arial" panose="020B0604020202020204" pitchFamily="34" charset="0"/>
              <a:buChar char="•"/>
              <a:defRPr/>
            </a:pPr>
            <a:r>
              <a:rPr lang="en-US" sz="1867" spc="-120" dirty="0">
                <a:solidFill>
                  <a:srgbClr val="164092"/>
                </a:solidFill>
                <a:latin typeface="Open Sans" panose="020B0606030504020204" pitchFamily="34" charset="0"/>
                <a:cs typeface="Open Sans" panose="020B0606030504020204" pitchFamily="34" charset="0"/>
              </a:rPr>
              <a:t>Mediation at the </a:t>
            </a:r>
            <a:r>
              <a:rPr lang="en-US" sz="1867" b="1" spc="-120" dirty="0">
                <a:solidFill>
                  <a:srgbClr val="164092"/>
                </a:solidFill>
                <a:latin typeface="Open Sans" panose="020B0606030504020204" pitchFamily="34" charset="0"/>
                <a:cs typeface="Open Sans" panose="020B0606030504020204" pitchFamily="34" charset="0"/>
              </a:rPr>
              <a:t>appeal level </a:t>
            </a:r>
            <a:r>
              <a:rPr lang="en-US" sz="1867" spc="-120" dirty="0">
                <a:solidFill>
                  <a:srgbClr val="164092"/>
                </a:solidFill>
                <a:latin typeface="Open Sans" panose="020B0606030504020204" pitchFamily="34" charset="0"/>
                <a:cs typeface="Open Sans" panose="020B0606030504020204" pitchFamily="34" charset="0"/>
              </a:rPr>
              <a:t>since 2011 </a:t>
            </a:r>
          </a:p>
          <a:p>
            <a:pPr marL="0" lvl="1" indent="0" defTabSz="812740">
              <a:lnSpc>
                <a:spcPct val="120000"/>
              </a:lnSpc>
              <a:spcBef>
                <a:spcPts val="400"/>
              </a:spcBef>
              <a:spcAft>
                <a:spcPts val="400"/>
              </a:spcAft>
              <a:buNone/>
              <a:defRPr/>
            </a:pPr>
            <a:r>
              <a:rPr lang="en-US" sz="1867" b="1" spc="-120" dirty="0">
                <a:solidFill>
                  <a:srgbClr val="164092"/>
                </a:solidFill>
                <a:latin typeface="Open Sans" panose="020B0606030504020204" pitchFamily="34" charset="0"/>
                <a:cs typeface="Open Sans" panose="020B0606030504020204" pitchFamily="34" charset="0"/>
              </a:rPr>
              <a:t>Voluntary and confidential </a:t>
            </a:r>
          </a:p>
          <a:p>
            <a:pPr marL="0" lvl="1" indent="0" defTabSz="812740">
              <a:lnSpc>
                <a:spcPct val="120000"/>
              </a:lnSpc>
              <a:spcBef>
                <a:spcPts val="400"/>
              </a:spcBef>
              <a:spcAft>
                <a:spcPts val="400"/>
              </a:spcAft>
              <a:buNone/>
              <a:defRPr/>
            </a:pPr>
            <a:r>
              <a:rPr lang="en-US" sz="1867" b="1" spc="-120" dirty="0">
                <a:solidFill>
                  <a:srgbClr val="164092"/>
                </a:solidFill>
                <a:latin typeface="Open Sans" panose="020B0606030504020204" pitchFamily="34" charset="0"/>
                <a:cs typeface="Open Sans" panose="020B0606030504020204" pitchFamily="34" charset="0"/>
              </a:rPr>
              <a:t>No additional cost </a:t>
            </a:r>
          </a:p>
          <a:p>
            <a:pPr marL="0" lvl="1" indent="0" defTabSz="812740">
              <a:lnSpc>
                <a:spcPct val="120000"/>
              </a:lnSpc>
              <a:spcBef>
                <a:spcPts val="400"/>
              </a:spcBef>
              <a:spcAft>
                <a:spcPts val="400"/>
              </a:spcAft>
              <a:buNone/>
              <a:defRPr/>
            </a:pPr>
            <a:r>
              <a:rPr lang="en-US" sz="1867" b="1" spc="-120" dirty="0">
                <a:solidFill>
                  <a:srgbClr val="164092"/>
                </a:solidFill>
                <a:latin typeface="Open Sans" panose="020B0606030504020204" pitchFamily="34" charset="0"/>
                <a:cs typeface="Open Sans" panose="020B0606030504020204" pitchFamily="34" charset="0"/>
              </a:rPr>
              <a:t>Streamlined</a:t>
            </a:r>
            <a:r>
              <a:rPr lang="en-US" sz="1867" spc="-120" dirty="0">
                <a:solidFill>
                  <a:srgbClr val="164092"/>
                </a:solidFill>
                <a:latin typeface="Open Sans" panose="020B0606030504020204" pitchFamily="34" charset="0"/>
                <a:cs typeface="Open Sans" panose="020B0606030504020204" pitchFamily="34" charset="0"/>
              </a:rPr>
              <a:t> process (3 months) </a:t>
            </a:r>
          </a:p>
          <a:p>
            <a:pPr marL="0" lvl="1" indent="0" defTabSz="812740">
              <a:lnSpc>
                <a:spcPct val="120000"/>
              </a:lnSpc>
              <a:spcBef>
                <a:spcPts val="400"/>
              </a:spcBef>
              <a:spcAft>
                <a:spcPts val="400"/>
              </a:spcAft>
              <a:buNone/>
              <a:defRPr/>
            </a:pPr>
            <a:r>
              <a:rPr lang="en-US" sz="1867" spc="-120" dirty="0">
                <a:solidFill>
                  <a:srgbClr val="164092"/>
                </a:solidFill>
                <a:latin typeface="Open Sans" panose="020B0606030504020204" pitchFamily="34" charset="0"/>
                <a:cs typeface="Open Sans" panose="020B0606030504020204" pitchFamily="34" charset="0"/>
              </a:rPr>
              <a:t>Mediations can be </a:t>
            </a:r>
            <a:r>
              <a:rPr lang="en-US" sz="1867" b="1" spc="-120" dirty="0">
                <a:solidFill>
                  <a:srgbClr val="164092"/>
                </a:solidFill>
                <a:latin typeface="Open Sans" panose="020B0606030504020204" pitchFamily="34" charset="0"/>
                <a:cs typeface="Open Sans" panose="020B0606030504020204" pitchFamily="34" charset="0"/>
              </a:rPr>
              <a:t>online</a:t>
            </a:r>
            <a:r>
              <a:rPr lang="en-US" sz="1867" spc="-120" dirty="0">
                <a:solidFill>
                  <a:srgbClr val="164092"/>
                </a:solidFill>
                <a:latin typeface="Open Sans" panose="020B0606030504020204" pitchFamily="34" charset="0"/>
                <a:cs typeface="Open Sans" panose="020B0606030504020204" pitchFamily="34" charset="0"/>
              </a:rPr>
              <a:t>, in </a:t>
            </a:r>
            <a:r>
              <a:rPr lang="en-US" sz="1867" b="1" spc="-120" dirty="0">
                <a:solidFill>
                  <a:srgbClr val="164092"/>
                </a:solidFill>
                <a:latin typeface="Open Sans" panose="020B0606030504020204" pitchFamily="34" charset="0"/>
                <a:cs typeface="Open Sans" panose="020B0606030504020204" pitchFamily="34" charset="0"/>
              </a:rPr>
              <a:t>Alicante</a:t>
            </a:r>
            <a:r>
              <a:rPr lang="en-US" sz="1867" spc="-120" dirty="0">
                <a:solidFill>
                  <a:srgbClr val="164092"/>
                </a:solidFill>
                <a:latin typeface="Open Sans" panose="020B0606030504020204" pitchFamily="34" charset="0"/>
                <a:cs typeface="Open Sans" panose="020B0606030504020204" pitchFamily="34" charset="0"/>
              </a:rPr>
              <a:t> or </a:t>
            </a:r>
            <a:r>
              <a:rPr lang="en-US" sz="1867" b="1" spc="-120" dirty="0">
                <a:solidFill>
                  <a:srgbClr val="164092"/>
                </a:solidFill>
                <a:latin typeface="Open Sans" panose="020B0606030504020204" pitchFamily="34" charset="0"/>
                <a:cs typeface="Open Sans" panose="020B0606030504020204" pitchFamily="34" charset="0"/>
              </a:rPr>
              <a:t>Brussels</a:t>
            </a:r>
          </a:p>
          <a:p>
            <a:pPr marL="228594" lvl="1" indent="-228594" defTabSz="812740">
              <a:lnSpc>
                <a:spcPct val="120000"/>
              </a:lnSpc>
              <a:spcBef>
                <a:spcPts val="400"/>
              </a:spcBef>
              <a:spcAft>
                <a:spcPts val="400"/>
              </a:spcAft>
              <a:buFont typeface="Wingdings" panose="05000000000000000000" pitchFamily="2" charset="2"/>
              <a:buChar char="§"/>
              <a:defRPr/>
            </a:pPr>
            <a:endParaRPr lang="en-US" sz="1867" b="1" spc="-120" dirty="0">
              <a:solidFill>
                <a:srgbClr val="164092"/>
              </a:solidFill>
              <a:latin typeface="Open Sans" panose="020B0606030504020204" pitchFamily="34" charset="0"/>
              <a:cs typeface="Open Sans" panose="020B0606030504020204" pitchFamily="34" charset="0"/>
            </a:endParaRPr>
          </a:p>
          <a:p>
            <a:pPr marL="0" lvl="1" indent="0" defTabSz="812740">
              <a:lnSpc>
                <a:spcPct val="120000"/>
              </a:lnSpc>
              <a:spcBef>
                <a:spcPts val="400"/>
              </a:spcBef>
              <a:spcAft>
                <a:spcPts val="400"/>
              </a:spcAft>
              <a:buNone/>
            </a:pPr>
            <a:r>
              <a:rPr lang="en-US" sz="1867" b="1" spc="-111" dirty="0">
                <a:solidFill>
                  <a:srgbClr val="164092"/>
                </a:solidFill>
                <a:latin typeface="Open Sans" panose="020B0606030504020204" pitchFamily="34" charset="0"/>
                <a:cs typeface="Open Sans" panose="020B0606030504020204" pitchFamily="34" charset="0"/>
              </a:rPr>
              <a:t> 70%</a:t>
            </a:r>
            <a:r>
              <a:rPr lang="en-US" sz="1867" spc="-111" dirty="0">
                <a:solidFill>
                  <a:srgbClr val="164092"/>
                </a:solidFill>
                <a:latin typeface="Open Sans" panose="020B0606030504020204" pitchFamily="34" charset="0"/>
                <a:cs typeface="Open Sans" panose="020B0606030504020204" pitchFamily="34" charset="0"/>
              </a:rPr>
              <a:t> Settlement rate </a:t>
            </a:r>
          </a:p>
          <a:p>
            <a:pPr marL="0" lvl="1" indent="0" defTabSz="812740">
              <a:lnSpc>
                <a:spcPct val="120000"/>
              </a:lnSpc>
              <a:spcBef>
                <a:spcPts val="400"/>
              </a:spcBef>
              <a:spcAft>
                <a:spcPts val="400"/>
              </a:spcAft>
              <a:buNone/>
            </a:pPr>
            <a:r>
              <a:rPr lang="en-US" sz="1867" b="1" spc="-111" dirty="0">
                <a:solidFill>
                  <a:srgbClr val="164092"/>
                </a:solidFill>
                <a:latin typeface="Open Sans" panose="020B0606030504020204" pitchFamily="34" charset="0"/>
                <a:cs typeface="Open Sans" panose="020B0606030504020204" pitchFamily="34" charset="0"/>
              </a:rPr>
              <a:t> 90%</a:t>
            </a:r>
            <a:r>
              <a:rPr lang="en-US" sz="1867" spc="-111" dirty="0">
                <a:solidFill>
                  <a:srgbClr val="164092"/>
                </a:solidFill>
                <a:latin typeface="Open Sans" panose="020B0606030504020204" pitchFamily="34" charset="0"/>
                <a:cs typeface="Open Sans" panose="020B0606030504020204" pitchFamily="34" charset="0"/>
              </a:rPr>
              <a:t> User satisfaction post-mediation</a:t>
            </a:r>
          </a:p>
          <a:p>
            <a:pPr marL="228594" lvl="1" indent="-228594" defTabSz="812740">
              <a:lnSpc>
                <a:spcPct val="120000"/>
              </a:lnSpc>
              <a:spcBef>
                <a:spcPts val="400"/>
              </a:spcBef>
              <a:spcAft>
                <a:spcPts val="400"/>
              </a:spcAft>
              <a:buFont typeface="Wingdings" panose="05000000000000000000" pitchFamily="2" charset="2"/>
              <a:buChar char="§"/>
              <a:defRPr/>
            </a:pPr>
            <a:endParaRPr lang="en-US" sz="1867" b="1" spc="-120" dirty="0">
              <a:solidFill>
                <a:srgbClr val="164092"/>
              </a:solidFill>
              <a:latin typeface="Open Sans" panose="020B0606030504020204" pitchFamily="34" charset="0"/>
              <a:cs typeface="Open Sans" panose="020B0606030504020204" pitchFamily="34" charset="0"/>
            </a:endParaRPr>
          </a:p>
          <a:p>
            <a:pPr marL="228594" lvl="1" indent="-228594" defTabSz="812740">
              <a:lnSpc>
                <a:spcPct val="120000"/>
              </a:lnSpc>
              <a:spcBef>
                <a:spcPts val="400"/>
              </a:spcBef>
              <a:spcAft>
                <a:spcPts val="400"/>
              </a:spcAft>
              <a:buFont typeface="Wingdings" panose="05000000000000000000" pitchFamily="2" charset="2"/>
              <a:buChar char="§"/>
              <a:defRPr/>
            </a:pPr>
            <a:endParaRPr lang="en-US" sz="1867" spc="-120" dirty="0">
              <a:solidFill>
                <a:srgbClr val="164092"/>
              </a:solidFill>
              <a:latin typeface="Open Sans" panose="020B0606030504020204" pitchFamily="34" charset="0"/>
              <a:cs typeface="Open Sans" panose="020B0606030504020204" pitchFamily="34" charset="0"/>
            </a:endParaRPr>
          </a:p>
          <a:p>
            <a:pPr marL="0" lvl="1" indent="0" defTabSz="812740">
              <a:lnSpc>
                <a:spcPct val="120000"/>
              </a:lnSpc>
              <a:spcBef>
                <a:spcPts val="400"/>
              </a:spcBef>
              <a:spcAft>
                <a:spcPts val="400"/>
              </a:spcAft>
              <a:buNone/>
              <a:defRPr/>
            </a:pPr>
            <a:endParaRPr lang="en-US" sz="1867" spc="-120" dirty="0">
              <a:solidFill>
                <a:srgbClr val="164092"/>
              </a:solidFill>
              <a:latin typeface="Open Sans" panose="020B0606030504020204" pitchFamily="34" charset="0"/>
              <a:cs typeface="Open Sans" panose="020B0606030504020204" pitchFamily="34" charset="0"/>
            </a:endParaRPr>
          </a:p>
          <a:p>
            <a:pPr marL="228594" lvl="1" indent="-228594" defTabSz="812740">
              <a:lnSpc>
                <a:spcPct val="120000"/>
              </a:lnSpc>
              <a:spcBef>
                <a:spcPts val="400"/>
              </a:spcBef>
              <a:spcAft>
                <a:spcPts val="400"/>
              </a:spcAft>
              <a:buFont typeface="Wingdings" panose="05000000000000000000" pitchFamily="2" charset="2"/>
              <a:buChar char="§"/>
              <a:defRPr/>
            </a:pPr>
            <a:endParaRPr lang="en-US" sz="1867" spc="-120" dirty="0">
              <a:solidFill>
                <a:srgbClr val="164092"/>
              </a:solidFill>
              <a:latin typeface="Open Sans" panose="020B0606030504020204" pitchFamily="34" charset="0"/>
              <a:cs typeface="Open Sans" panose="020B0606030504020204" pitchFamily="34" charset="0"/>
            </a:endParaRPr>
          </a:p>
        </p:txBody>
      </p:sp>
      <p:pic>
        <p:nvPicPr>
          <p:cNvPr id="36" name="Picture 35" descr="Aerial view of a city with a large building">
            <a:extLst>
              <a:ext uri="{FF2B5EF4-FFF2-40B4-BE49-F238E27FC236}">
                <a16:creationId xmlns:a16="http://schemas.microsoft.com/office/drawing/2014/main" id="{9DC1DE74-3131-17FF-640A-D01783A83907}"/>
              </a:ext>
            </a:extLst>
          </p:cNvPr>
          <p:cNvPicPr>
            <a:picLocks noChangeAspect="1"/>
          </p:cNvPicPr>
          <p:nvPr/>
        </p:nvPicPr>
        <p:blipFill>
          <a:blip r:embed="rId3"/>
          <a:stretch>
            <a:fillRect/>
          </a:stretch>
        </p:blipFill>
        <p:spPr>
          <a:xfrm>
            <a:off x="7263685" y="1516478"/>
            <a:ext cx="4410500" cy="2325849"/>
          </a:xfrm>
          <a:prstGeom prst="rect">
            <a:avLst/>
          </a:prstGeom>
        </p:spPr>
      </p:pic>
      <p:sp>
        <p:nvSpPr>
          <p:cNvPr id="4" name="Rectangle 3">
            <a:extLst>
              <a:ext uri="{FF2B5EF4-FFF2-40B4-BE49-F238E27FC236}">
                <a16:creationId xmlns:a16="http://schemas.microsoft.com/office/drawing/2014/main" id="{FF81149B-49DB-22D9-E97D-934AE630E98D}"/>
              </a:ext>
            </a:extLst>
          </p:cNvPr>
          <p:cNvSpPr/>
          <p:nvPr/>
        </p:nvSpPr>
        <p:spPr>
          <a:xfrm>
            <a:off x="992372" y="4659424"/>
            <a:ext cx="4239109" cy="945117"/>
          </a:xfrm>
          <a:prstGeom prst="rect">
            <a:avLst/>
          </a:prstGeom>
          <a:solidFill>
            <a:schemeClr val="tx2">
              <a:alpha val="22000"/>
            </a:schemeClr>
          </a:solidFill>
          <a:ln>
            <a:solidFill>
              <a:schemeClr val="accent1">
                <a:shade val="95000"/>
                <a:satMod val="105000"/>
                <a:alpha val="18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Tree>
    <p:extLst>
      <p:ext uri="{BB962C8B-B14F-4D97-AF65-F5344CB8AC3E}">
        <p14:creationId xmlns:p14="http://schemas.microsoft.com/office/powerpoint/2010/main" val="2803414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50"/>
          <p:cNvGrpSpPr/>
          <p:nvPr/>
        </p:nvGrpSpPr>
        <p:grpSpPr>
          <a:xfrm>
            <a:off x="685800" y="1049898"/>
            <a:ext cx="1237764" cy="45381"/>
            <a:chOff x="0" y="0"/>
            <a:chExt cx="488993" cy="17928"/>
          </a:xfrm>
        </p:grpSpPr>
        <p:sp>
          <p:nvSpPr>
            <p:cNvPr id="51" name="Freeform 51"/>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9B314"/>
            </a:solid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52" name="TextBox 52"/>
            <p:cNvSpPr txBox="1"/>
            <p:nvPr/>
          </p:nvSpPr>
          <p:spPr>
            <a:xfrm>
              <a:off x="0" y="-38100"/>
              <a:ext cx="488993" cy="56028"/>
            </a:xfrm>
            <a:prstGeom prst="rect">
              <a:avLst/>
            </a:prstGeom>
          </p:spPr>
          <p:txBody>
            <a:bodyPr lIns="33867" tIns="33867" rIns="33867" bIns="33867" rtlCol="0" anchor="ct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653"/>
            </a:p>
          </p:txBody>
        </p:sp>
      </p:grpSp>
      <p:sp>
        <p:nvSpPr>
          <p:cNvPr id="53" name="TextBox 53"/>
          <p:cNvSpPr txBox="1"/>
          <p:nvPr/>
        </p:nvSpPr>
        <p:spPr>
          <a:xfrm>
            <a:off x="342725" y="1361713"/>
            <a:ext cx="4889675" cy="344646"/>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2631"/>
              </a:lnSpc>
            </a:pPr>
            <a:r>
              <a:rPr lang="en-US" sz="2799" b="1" dirty="0">
                <a:solidFill>
                  <a:srgbClr val="1211CA"/>
                </a:solidFill>
                <a:latin typeface="Arial Black" panose="020B0A04020102020204" pitchFamily="34" charset="0"/>
                <a:ea typeface="Montserrat Ultra-Bold"/>
                <a:cs typeface="Times New Roman" panose="02020603050405020304" pitchFamily="18" charset="0"/>
                <a:sym typeface="Montserrat Ultra-Bold"/>
              </a:rPr>
              <a:t>Register of </a:t>
            </a:r>
            <a:r>
              <a:rPr lang="en-US" sz="2799" b="1" dirty="0">
                <a:solidFill>
                  <a:srgbClr val="FFC000"/>
                </a:solidFill>
                <a:latin typeface="Arial Black" panose="020B0A04020102020204" pitchFamily="34" charset="0"/>
                <a:ea typeface="Montserrat Ultra-Bold"/>
                <a:cs typeface="Times New Roman" panose="02020603050405020304" pitchFamily="18" charset="0"/>
                <a:sym typeface="Montserrat Ultra-Bold"/>
              </a:rPr>
              <a:t>IP Mediators</a:t>
            </a:r>
          </a:p>
        </p:txBody>
      </p:sp>
      <p:sp>
        <p:nvSpPr>
          <p:cNvPr id="56" name="Freeform 56"/>
          <p:cNvSpPr/>
          <p:nvPr/>
        </p:nvSpPr>
        <p:spPr>
          <a:xfrm>
            <a:off x="1354346" y="580160"/>
            <a:ext cx="555213" cy="349091"/>
          </a:xfrm>
          <a:custGeom>
            <a:avLst/>
            <a:gdLst/>
            <a:ahLst/>
            <a:cxnLst/>
            <a:rect l="l" t="t" r="r" b="b"/>
            <a:pathLst>
              <a:path w="832819" h="523635">
                <a:moveTo>
                  <a:pt x="0" y="0"/>
                </a:moveTo>
                <a:lnTo>
                  <a:pt x="832818" y="0"/>
                </a:lnTo>
                <a:lnTo>
                  <a:pt x="832818" y="523634"/>
                </a:lnTo>
                <a:lnTo>
                  <a:pt x="0" y="523634"/>
                </a:lnTo>
                <a:lnTo>
                  <a:pt x="0" y="0"/>
                </a:lnTo>
                <a:close/>
              </a:path>
            </a:pathLst>
          </a:custGeom>
          <a:blipFill>
            <a:blip r:embed="rId3"/>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57" name="Freeform 57"/>
          <p:cNvSpPr/>
          <p:nvPr/>
        </p:nvSpPr>
        <p:spPr>
          <a:xfrm>
            <a:off x="685801" y="580160"/>
            <a:ext cx="537061" cy="349091"/>
          </a:xfrm>
          <a:custGeom>
            <a:avLst/>
            <a:gdLst/>
            <a:ahLst/>
            <a:cxnLst/>
            <a:rect l="l" t="t" r="r" b="b"/>
            <a:pathLst>
              <a:path w="805592" h="523635">
                <a:moveTo>
                  <a:pt x="0" y="0"/>
                </a:moveTo>
                <a:lnTo>
                  <a:pt x="805592" y="0"/>
                </a:lnTo>
                <a:lnTo>
                  <a:pt x="805592" y="523634"/>
                </a:lnTo>
                <a:lnTo>
                  <a:pt x="0" y="523634"/>
                </a:lnTo>
                <a:lnTo>
                  <a:pt x="0" y="0"/>
                </a:lnTo>
                <a:close/>
              </a:path>
            </a:pathLst>
          </a:custGeom>
          <a:blipFill>
            <a:blip r:embed="rId4"/>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58" name="Freeform 58"/>
          <p:cNvSpPr/>
          <p:nvPr/>
        </p:nvSpPr>
        <p:spPr>
          <a:xfrm>
            <a:off x="6789639" y="184045"/>
            <a:ext cx="5196063" cy="279288"/>
          </a:xfrm>
          <a:custGeom>
            <a:avLst/>
            <a:gdLst/>
            <a:ahLst/>
            <a:cxnLst/>
            <a:rect l="l" t="t" r="r" b="b"/>
            <a:pathLst>
              <a:path w="7794094" h="418933">
                <a:moveTo>
                  <a:pt x="0" y="0"/>
                </a:moveTo>
                <a:lnTo>
                  <a:pt x="7794094" y="0"/>
                </a:lnTo>
                <a:lnTo>
                  <a:pt x="7794094" y="418932"/>
                </a:lnTo>
                <a:lnTo>
                  <a:pt x="0" y="418932"/>
                </a:lnTo>
                <a:lnTo>
                  <a:pt x="0" y="0"/>
                </a:lnTo>
                <a:close/>
              </a:path>
            </a:pathLst>
          </a:custGeom>
          <a:blipFill>
            <a:blip r:embed="rId5"/>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61" name="TextBox 61"/>
          <p:cNvSpPr txBox="1"/>
          <p:nvPr/>
        </p:nvSpPr>
        <p:spPr>
          <a:xfrm>
            <a:off x="5990897" y="2283736"/>
            <a:ext cx="5336013" cy="2539157"/>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marL="0" indent="0" algn="just" rtl="0" eaLnBrk="1" latinLnBrk="0" hangingPunct="1">
              <a:lnSpc>
                <a:spcPts val="1777"/>
              </a:lnSpc>
              <a:buNone/>
            </a:pPr>
            <a:r>
              <a:rPr lang="en-US" sz="1601" b="1" dirty="0">
                <a:solidFill>
                  <a:srgbClr val="1211CA"/>
                </a:solidFill>
                <a:latin typeface="Times New Roman" panose="02020603050405020304" pitchFamily="18" charset="0"/>
                <a:cs typeface="Times New Roman" panose="02020603050405020304" pitchFamily="18" charset="0"/>
              </a:rPr>
              <a:t>The Register of IP Mediators:</a:t>
            </a:r>
          </a:p>
          <a:p>
            <a:pPr marL="0" indent="0" algn="just" rtl="0" eaLnBrk="1" latinLnBrk="0" hangingPunct="1">
              <a:lnSpc>
                <a:spcPts val="1777"/>
              </a:lnSpc>
              <a:buNone/>
            </a:pPr>
            <a:endParaRPr lang="en-US" sz="1400" dirty="0">
              <a:solidFill>
                <a:srgbClr val="2D262A"/>
              </a:solidFill>
              <a:effectLst/>
              <a:latin typeface="Times New Roman" panose="02020603050405020304" pitchFamily="18" charset="0"/>
              <a:cs typeface="Times New Roman" panose="02020603050405020304" pitchFamily="18" charset="0"/>
            </a:endParaRPr>
          </a:p>
          <a:p>
            <a:pPr marL="0" indent="0" algn="just" rtl="0" eaLnBrk="1" latinLnBrk="0" hangingPunct="1">
              <a:lnSpc>
                <a:spcPts val="1777"/>
              </a:lnSpc>
              <a:buNone/>
            </a:pPr>
            <a:r>
              <a:rPr lang="en-US" sz="1601" b="1" dirty="0">
                <a:solidFill>
                  <a:srgbClr val="2D262A"/>
                </a:solidFill>
                <a:latin typeface="Times New Roman" panose="02020603050405020304" pitchFamily="18" charset="0"/>
                <a:cs typeface="Times New Roman" panose="02020603050405020304" pitchFamily="18" charset="0"/>
              </a:rPr>
              <a:t>Online directory managed by the Mediation Center.</a:t>
            </a:r>
          </a:p>
          <a:p>
            <a:pPr marL="0" indent="0" algn="just" rtl="0" eaLnBrk="1" latinLnBrk="0" hangingPunct="1">
              <a:lnSpc>
                <a:spcPts val="1777"/>
              </a:lnSpc>
              <a:buNone/>
            </a:pPr>
            <a:endParaRPr lang="en-US" sz="1601" b="1" dirty="0">
              <a:solidFill>
                <a:srgbClr val="2D262A"/>
              </a:solidFill>
              <a:latin typeface="Times New Roman" panose="02020603050405020304" pitchFamily="18" charset="0"/>
              <a:cs typeface="Times New Roman" panose="02020603050405020304" pitchFamily="18" charset="0"/>
            </a:endParaRPr>
          </a:p>
          <a:p>
            <a:pPr marL="0" indent="0" algn="just" rtl="0" eaLnBrk="1" latinLnBrk="0" hangingPunct="1">
              <a:lnSpc>
                <a:spcPts val="1777"/>
              </a:lnSpc>
              <a:buNone/>
            </a:pPr>
            <a:r>
              <a:rPr lang="en-US" sz="1601" b="1" dirty="0">
                <a:solidFill>
                  <a:srgbClr val="2D262A"/>
                </a:solidFill>
                <a:latin typeface="Times New Roman" panose="02020603050405020304" pitchFamily="18" charset="0"/>
                <a:cs typeface="Times New Roman" panose="02020603050405020304" pitchFamily="18" charset="0"/>
              </a:rPr>
              <a:t>Currently, 18 mediators qualified for IP cases.</a:t>
            </a:r>
          </a:p>
          <a:p>
            <a:pPr marL="0" indent="0" algn="just" rtl="0" eaLnBrk="1" latinLnBrk="0" hangingPunct="1">
              <a:lnSpc>
                <a:spcPts val="1777"/>
              </a:lnSpc>
              <a:buNone/>
            </a:pPr>
            <a:endParaRPr lang="en-US" sz="1601" b="1" dirty="0">
              <a:solidFill>
                <a:srgbClr val="2D262A"/>
              </a:solidFill>
              <a:latin typeface="Times New Roman" panose="02020603050405020304" pitchFamily="18" charset="0"/>
              <a:cs typeface="Times New Roman" panose="02020603050405020304" pitchFamily="18" charset="0"/>
            </a:endParaRPr>
          </a:p>
          <a:p>
            <a:pPr marL="0" indent="0" algn="just" rtl="0" eaLnBrk="1" latinLnBrk="0" hangingPunct="1">
              <a:lnSpc>
                <a:spcPts val="1777"/>
              </a:lnSpc>
              <a:buNone/>
            </a:pPr>
            <a:r>
              <a:rPr lang="en-US" sz="1601" b="1" dirty="0">
                <a:solidFill>
                  <a:srgbClr val="2D262A"/>
                </a:solidFill>
                <a:latin typeface="Times New Roman" panose="02020603050405020304" pitchFamily="18" charset="0"/>
                <a:cs typeface="Times New Roman" panose="02020603050405020304" pitchFamily="18" charset="0"/>
              </a:rPr>
              <a:t>Expansion of mediators list ongoing.</a:t>
            </a:r>
          </a:p>
          <a:p>
            <a:pPr marL="0" indent="0" algn="just" rtl="0" eaLnBrk="1" latinLnBrk="0" hangingPunct="1">
              <a:lnSpc>
                <a:spcPts val="1777"/>
              </a:lnSpc>
              <a:buNone/>
            </a:pPr>
            <a:endParaRPr lang="en-US" sz="1601" b="1" dirty="0">
              <a:solidFill>
                <a:srgbClr val="2D262A"/>
              </a:solidFill>
              <a:latin typeface="Times New Roman" panose="02020603050405020304" pitchFamily="18" charset="0"/>
              <a:cs typeface="Times New Roman" panose="02020603050405020304" pitchFamily="18" charset="0"/>
            </a:endParaRPr>
          </a:p>
          <a:p>
            <a:pPr marL="0" indent="0" algn="just" rtl="0" eaLnBrk="1" latinLnBrk="0" hangingPunct="1">
              <a:lnSpc>
                <a:spcPts val="1777"/>
              </a:lnSpc>
              <a:buNone/>
            </a:pPr>
            <a:r>
              <a:rPr lang="en-US" sz="1601" b="1" dirty="0">
                <a:solidFill>
                  <a:srgbClr val="2D262A"/>
                </a:solidFill>
                <a:latin typeface="Times New Roman" panose="02020603050405020304" pitchFamily="18" charset="0"/>
                <a:cs typeface="Times New Roman" panose="02020603050405020304" pitchFamily="18" charset="0"/>
              </a:rPr>
              <a:t>Party/Parties submit a mediation request to the Center.</a:t>
            </a:r>
          </a:p>
          <a:p>
            <a:pPr marL="0" indent="0" algn="just" rtl="0" eaLnBrk="1" latinLnBrk="0" hangingPunct="1">
              <a:lnSpc>
                <a:spcPts val="1777"/>
              </a:lnSpc>
              <a:buNone/>
            </a:pPr>
            <a:endParaRPr lang="en-US" sz="1601" b="1" dirty="0">
              <a:solidFill>
                <a:srgbClr val="2D262A"/>
              </a:solidFill>
              <a:latin typeface="Times New Roman" panose="02020603050405020304" pitchFamily="18" charset="0"/>
              <a:cs typeface="Times New Roman" panose="02020603050405020304" pitchFamily="18" charset="0"/>
            </a:endParaRPr>
          </a:p>
          <a:p>
            <a:pPr marL="0" indent="0" algn="just" rtl="0" eaLnBrk="1" latinLnBrk="0" hangingPunct="1">
              <a:lnSpc>
                <a:spcPts val="1777"/>
              </a:lnSpc>
              <a:buNone/>
            </a:pPr>
            <a:r>
              <a:rPr lang="en-US" sz="1601" b="1" dirty="0">
                <a:solidFill>
                  <a:srgbClr val="2D262A"/>
                </a:solidFill>
                <a:latin typeface="Times New Roman" panose="02020603050405020304" pitchFamily="18" charset="0"/>
                <a:cs typeface="Times New Roman" panose="02020603050405020304" pitchFamily="18" charset="0"/>
              </a:rPr>
              <a:t>Parties select a mediator from the Register of IP Mediators.</a:t>
            </a:r>
            <a:endParaRPr lang="en-US" sz="1601" b="1" dirty="0">
              <a:solidFill>
                <a:srgbClr val="2D262A"/>
              </a:solidFill>
              <a:latin typeface="Times New Roman" panose="02020603050405020304" pitchFamily="18" charset="0"/>
              <a:cs typeface="Times New Roman" panose="02020603050405020304" pitchFamily="18" charset="0"/>
              <a:sym typeface="Montserrat Medium"/>
            </a:endParaRPr>
          </a:p>
        </p:txBody>
      </p:sp>
      <p:sp>
        <p:nvSpPr>
          <p:cNvPr id="2" name="Freeform 59"/>
          <p:cNvSpPr/>
          <p:nvPr/>
        </p:nvSpPr>
        <p:spPr>
          <a:xfrm>
            <a:off x="188737" y="1805455"/>
            <a:ext cx="5196063" cy="2182345"/>
          </a:xfrm>
          <a:custGeom>
            <a:avLst/>
            <a:gdLst/>
            <a:ahLst/>
            <a:cxnLst/>
            <a:rect l="l" t="t" r="r" b="b"/>
            <a:pathLst>
              <a:path w="7794094" h="3273519">
                <a:moveTo>
                  <a:pt x="0" y="0"/>
                </a:moveTo>
                <a:lnTo>
                  <a:pt x="7794094" y="0"/>
                </a:lnTo>
                <a:lnTo>
                  <a:pt x="7794094" y="3273519"/>
                </a:lnTo>
                <a:lnTo>
                  <a:pt x="0" y="3273519"/>
                </a:lnTo>
                <a:lnTo>
                  <a:pt x="0" y="0"/>
                </a:lnTo>
                <a:close/>
              </a:path>
            </a:pathLst>
          </a:custGeom>
          <a:blipFill>
            <a:blip r:embed="rId6"/>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3" name="Freeform 60"/>
          <p:cNvSpPr/>
          <p:nvPr/>
        </p:nvSpPr>
        <p:spPr>
          <a:xfrm>
            <a:off x="206297" y="3946709"/>
            <a:ext cx="5196063" cy="2123891"/>
          </a:xfrm>
          <a:custGeom>
            <a:avLst/>
            <a:gdLst/>
            <a:ahLst/>
            <a:cxnLst/>
            <a:rect l="l" t="t" r="r" b="b"/>
            <a:pathLst>
              <a:path w="7794094" h="3185836">
                <a:moveTo>
                  <a:pt x="0" y="0"/>
                </a:moveTo>
                <a:lnTo>
                  <a:pt x="7794094" y="0"/>
                </a:lnTo>
                <a:lnTo>
                  <a:pt x="7794094" y="3185835"/>
                </a:lnTo>
                <a:lnTo>
                  <a:pt x="0" y="3185835"/>
                </a:lnTo>
                <a:lnTo>
                  <a:pt x="0" y="0"/>
                </a:lnTo>
                <a:close/>
              </a:path>
            </a:pathLst>
          </a:custGeom>
          <a:blipFill>
            <a:blip r:embed="rId7"/>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Tree>
    <p:extLst>
      <p:ext uri="{BB962C8B-B14F-4D97-AF65-F5344CB8AC3E}">
        <p14:creationId xmlns:p14="http://schemas.microsoft.com/office/powerpoint/2010/main" val="1728785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800" y="1049898"/>
            <a:ext cx="1237764" cy="45381"/>
            <a:chOff x="0" y="0"/>
            <a:chExt cx="488993" cy="17928"/>
          </a:xfrm>
        </p:grpSpPr>
        <p:sp>
          <p:nvSpPr>
            <p:cNvPr id="4" name="Freeform 4"/>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9B314"/>
            </a:solid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5" name="TextBox 5"/>
            <p:cNvSpPr txBox="1"/>
            <p:nvPr/>
          </p:nvSpPr>
          <p:spPr>
            <a:xfrm>
              <a:off x="0" y="-38100"/>
              <a:ext cx="488993" cy="56028"/>
            </a:xfrm>
            <a:prstGeom prst="rect">
              <a:avLst/>
            </a:prstGeom>
          </p:spPr>
          <p:txBody>
            <a:bodyPr lIns="33867" tIns="33867" rIns="33867" bIns="33867" rtlCol="0" anchor="ct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653"/>
            </a:p>
          </p:txBody>
        </p:sp>
      </p:grpSp>
      <p:grpSp>
        <p:nvGrpSpPr>
          <p:cNvPr id="22" name="Group 21">
            <a:extLst>
              <a:ext uri="{FF2B5EF4-FFF2-40B4-BE49-F238E27FC236}">
                <a16:creationId xmlns:a16="http://schemas.microsoft.com/office/drawing/2014/main" id="{F1D49A40-1AFE-991D-3D8B-D8AC7FBFD6F0}"/>
              </a:ext>
            </a:extLst>
          </p:cNvPr>
          <p:cNvGrpSpPr/>
          <p:nvPr/>
        </p:nvGrpSpPr>
        <p:grpSpPr>
          <a:xfrm>
            <a:off x="225007" y="4089400"/>
            <a:ext cx="11497982" cy="1779873"/>
            <a:chOff x="337510" y="6667500"/>
            <a:chExt cx="17246973" cy="2669809"/>
          </a:xfrm>
        </p:grpSpPr>
        <p:sp>
          <p:nvSpPr>
            <p:cNvPr id="6" name="Freeform 6"/>
            <p:cNvSpPr/>
            <p:nvPr/>
          </p:nvSpPr>
          <p:spPr>
            <a:xfrm>
              <a:off x="337510" y="6667500"/>
              <a:ext cx="4574128" cy="2650759"/>
            </a:xfrm>
            <a:custGeom>
              <a:avLst/>
              <a:gdLst/>
              <a:ahLst/>
              <a:cxnLst/>
              <a:rect l="l" t="t" r="r" b="b"/>
              <a:pathLst>
                <a:path w="4989662" h="2650758">
                  <a:moveTo>
                    <a:pt x="0" y="0"/>
                  </a:moveTo>
                  <a:lnTo>
                    <a:pt x="4989662" y="0"/>
                  </a:lnTo>
                  <a:lnTo>
                    <a:pt x="4989662" y="2650758"/>
                  </a:lnTo>
                  <a:lnTo>
                    <a:pt x="0" y="2650758"/>
                  </a:lnTo>
                  <a:lnTo>
                    <a:pt x="0" y="0"/>
                  </a:lnTo>
                  <a:close/>
                </a:path>
              </a:pathLst>
            </a:custGeom>
            <a:blipFill>
              <a:blip r:embed="rId3"/>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7" name="Freeform 7"/>
            <p:cNvSpPr/>
            <p:nvPr/>
          </p:nvSpPr>
          <p:spPr>
            <a:xfrm>
              <a:off x="14050138" y="6686550"/>
              <a:ext cx="3534345" cy="2650759"/>
            </a:xfrm>
            <a:custGeom>
              <a:avLst/>
              <a:gdLst/>
              <a:ahLst/>
              <a:cxnLst/>
              <a:rect l="l" t="t" r="r" b="b"/>
              <a:pathLst>
                <a:path w="3534344" h="2650758">
                  <a:moveTo>
                    <a:pt x="0" y="0"/>
                  </a:moveTo>
                  <a:lnTo>
                    <a:pt x="3534344" y="0"/>
                  </a:lnTo>
                  <a:lnTo>
                    <a:pt x="3534344" y="2650758"/>
                  </a:lnTo>
                  <a:lnTo>
                    <a:pt x="0" y="2650758"/>
                  </a:lnTo>
                  <a:lnTo>
                    <a:pt x="0" y="0"/>
                  </a:lnTo>
                  <a:close/>
                </a:path>
              </a:pathLst>
            </a:custGeom>
            <a:blipFill>
              <a:blip r:embed="rId4"/>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8" name="Freeform 8"/>
            <p:cNvSpPr/>
            <p:nvPr/>
          </p:nvSpPr>
          <p:spPr>
            <a:xfrm>
              <a:off x="5291784" y="6667500"/>
              <a:ext cx="3968386" cy="2650759"/>
            </a:xfrm>
            <a:custGeom>
              <a:avLst/>
              <a:gdLst/>
              <a:ahLst/>
              <a:cxnLst/>
              <a:rect l="l" t="t" r="r" b="b"/>
              <a:pathLst>
                <a:path w="3968386" h="2650758">
                  <a:moveTo>
                    <a:pt x="0" y="0"/>
                  </a:moveTo>
                  <a:lnTo>
                    <a:pt x="3968386" y="0"/>
                  </a:lnTo>
                  <a:lnTo>
                    <a:pt x="3968386" y="2650758"/>
                  </a:lnTo>
                  <a:lnTo>
                    <a:pt x="0" y="2650758"/>
                  </a:lnTo>
                  <a:lnTo>
                    <a:pt x="0" y="0"/>
                  </a:lnTo>
                  <a:close/>
                </a:path>
              </a:pathLst>
            </a:custGeom>
            <a:blipFill>
              <a:blip r:embed="rId5"/>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9" name="Freeform 9"/>
            <p:cNvSpPr/>
            <p:nvPr/>
          </p:nvSpPr>
          <p:spPr>
            <a:xfrm>
              <a:off x="9573918" y="6667500"/>
              <a:ext cx="3948986" cy="2650759"/>
            </a:xfrm>
            <a:custGeom>
              <a:avLst/>
              <a:gdLst/>
              <a:ahLst/>
              <a:cxnLst/>
              <a:rect l="l" t="t" r="r" b="b"/>
              <a:pathLst>
                <a:path w="3948987" h="2650758">
                  <a:moveTo>
                    <a:pt x="0" y="0"/>
                  </a:moveTo>
                  <a:lnTo>
                    <a:pt x="3948987" y="0"/>
                  </a:lnTo>
                  <a:lnTo>
                    <a:pt x="3948987" y="2650758"/>
                  </a:lnTo>
                  <a:lnTo>
                    <a:pt x="0" y="2650758"/>
                  </a:lnTo>
                  <a:lnTo>
                    <a:pt x="0" y="0"/>
                  </a:lnTo>
                  <a:close/>
                </a:path>
              </a:pathLst>
            </a:custGeom>
            <a:blipFill>
              <a:blip r:embed="rId6"/>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grpSp>
      <p:sp>
        <p:nvSpPr>
          <p:cNvPr id="17" name="TextBox 17"/>
          <p:cNvSpPr txBox="1"/>
          <p:nvPr/>
        </p:nvSpPr>
        <p:spPr>
          <a:xfrm>
            <a:off x="9200011" y="2513826"/>
            <a:ext cx="2612935" cy="692497"/>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1773"/>
              </a:lnSpc>
            </a:pPr>
            <a:r>
              <a:rPr lang="en-US" sz="1467" dirty="0">
                <a:solidFill>
                  <a:srgbClr val="2D262A"/>
                </a:solidFill>
                <a:latin typeface="Times New Roman" panose="02020603050405020304" pitchFamily="18" charset="0"/>
                <a:cs typeface="Times New Roman" panose="02020603050405020304" pitchFamily="18" charset="0"/>
              </a:rPr>
              <a:t>Introduced a new series of regular meetings with mediators called IP Mediation Talk.</a:t>
            </a:r>
            <a:endParaRPr lang="en-US" sz="1467" dirty="0">
              <a:solidFill>
                <a:srgbClr val="2D262A"/>
              </a:solidFill>
              <a:latin typeface="Times New Roman" panose="02020603050405020304" pitchFamily="18" charset="0"/>
              <a:cs typeface="Times New Roman" panose="02020603050405020304" pitchFamily="18" charset="0"/>
              <a:sym typeface="Montserrat Medium"/>
            </a:endParaRPr>
          </a:p>
        </p:txBody>
      </p:sp>
      <p:grpSp>
        <p:nvGrpSpPr>
          <p:cNvPr id="21" name="Group 20">
            <a:extLst>
              <a:ext uri="{FF2B5EF4-FFF2-40B4-BE49-F238E27FC236}">
                <a16:creationId xmlns:a16="http://schemas.microsoft.com/office/drawing/2014/main" id="{46E02952-E211-6A69-AF42-E452692B0AEE}"/>
              </a:ext>
            </a:extLst>
          </p:cNvPr>
          <p:cNvGrpSpPr/>
          <p:nvPr/>
        </p:nvGrpSpPr>
        <p:grpSpPr>
          <a:xfrm>
            <a:off x="494984" y="1671565"/>
            <a:ext cx="10762011" cy="1765591"/>
            <a:chOff x="742477" y="1928668"/>
            <a:chExt cx="15824308" cy="2518381"/>
          </a:xfrm>
        </p:grpSpPr>
        <p:sp>
          <p:nvSpPr>
            <p:cNvPr id="2" name="TextBox 2"/>
            <p:cNvSpPr txBox="1"/>
            <p:nvPr/>
          </p:nvSpPr>
          <p:spPr>
            <a:xfrm>
              <a:off x="1028700" y="1928668"/>
              <a:ext cx="8526168" cy="508152"/>
            </a:xfrm>
            <a:prstGeom prst="rect">
              <a:avLst/>
            </a:prstGeom>
          </p:spPr>
          <p:txBody>
            <a:bodyPr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2631"/>
                </a:lnSpc>
              </a:pPr>
              <a:r>
                <a:rPr lang="en-US" sz="2799" b="1" dirty="0">
                  <a:solidFill>
                    <a:srgbClr val="1211CA"/>
                  </a:solidFill>
                  <a:latin typeface="Arial Black" panose="020B0A04020102020204" pitchFamily="34" charset="0"/>
                  <a:ea typeface="Montserrat Ultra-Bold"/>
                  <a:cs typeface="Montserrat Ultra-Bold"/>
                  <a:sym typeface="Montserrat Ultra-Bold"/>
                </a:rPr>
                <a:t>Center has implemented </a:t>
              </a:r>
            </a:p>
          </p:txBody>
        </p:sp>
        <p:sp>
          <p:nvSpPr>
            <p:cNvPr id="10" name="TextBox 10"/>
            <p:cNvSpPr txBox="1"/>
            <p:nvPr/>
          </p:nvSpPr>
          <p:spPr>
            <a:xfrm>
              <a:off x="8261879" y="1928668"/>
              <a:ext cx="6448950" cy="508152"/>
            </a:xfrm>
            <a:prstGeom prst="rect">
              <a:avLst/>
            </a:prstGeom>
          </p:spPr>
          <p:txBody>
            <a:bodyPr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2631"/>
                </a:lnSpc>
              </a:pPr>
              <a:r>
                <a:rPr lang="en-US" sz="2799" b="1" dirty="0">
                  <a:solidFill>
                    <a:srgbClr val="F9B314"/>
                  </a:solidFill>
                  <a:latin typeface="Arial Black" panose="020B0A04020102020204" pitchFamily="34" charset="0"/>
                  <a:ea typeface="Montserrat Ultra-Bold"/>
                  <a:cs typeface="Montserrat Ultra-Bold"/>
                  <a:sym typeface="Montserrat Ultra-Bold"/>
                </a:rPr>
                <a:t>the following projects</a:t>
              </a:r>
            </a:p>
          </p:txBody>
        </p:sp>
        <p:sp>
          <p:nvSpPr>
            <p:cNvPr id="11" name="TextBox 11"/>
            <p:cNvSpPr txBox="1"/>
            <p:nvPr/>
          </p:nvSpPr>
          <p:spPr>
            <a:xfrm>
              <a:off x="742477" y="3130042"/>
              <a:ext cx="3919403" cy="639114"/>
            </a:xfrm>
            <a:prstGeom prst="rect">
              <a:avLst/>
            </a:prstGeom>
          </p:spPr>
          <p:txBody>
            <a:bodyPr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1773"/>
                </a:lnSpc>
              </a:pPr>
              <a:r>
                <a:rPr lang="en-US" sz="1467" dirty="0">
                  <a:solidFill>
                    <a:srgbClr val="2D262A"/>
                  </a:solidFill>
                  <a:latin typeface="Times New Roman" panose="02020603050405020304" pitchFamily="18" charset="0"/>
                  <a:cs typeface="Times New Roman" panose="02020603050405020304" pitchFamily="18" charset="0"/>
                </a:rPr>
                <a:t>Meetings of professionals focused on advancing IP mediation.</a:t>
              </a:r>
              <a:endParaRPr lang="en-US" sz="1467" dirty="0">
                <a:solidFill>
                  <a:srgbClr val="2D262A"/>
                </a:solidFill>
                <a:latin typeface="Times New Roman" panose="02020603050405020304" pitchFamily="18" charset="0"/>
                <a:ea typeface="Montserrat Medium"/>
                <a:cs typeface="Times New Roman" panose="02020603050405020304" pitchFamily="18" charset="0"/>
                <a:sym typeface="Montserrat Medium"/>
              </a:endParaRPr>
            </a:p>
          </p:txBody>
        </p:sp>
        <p:sp>
          <p:nvSpPr>
            <p:cNvPr id="12" name="TextBox 12"/>
            <p:cNvSpPr txBox="1"/>
            <p:nvPr/>
          </p:nvSpPr>
          <p:spPr>
            <a:xfrm>
              <a:off x="742477" y="2696274"/>
              <a:ext cx="2790081" cy="371897"/>
            </a:xfrm>
            <a:prstGeom prst="rect">
              <a:avLst/>
            </a:prstGeom>
          </p:spPr>
          <p:txBody>
            <a:bodyPr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1961"/>
                </a:lnSpc>
              </a:pPr>
              <a:r>
                <a:rPr lang="en-US" sz="1600" b="1" dirty="0">
                  <a:solidFill>
                    <a:srgbClr val="1211CA"/>
                  </a:solidFill>
                  <a:latin typeface="Arial Black" panose="020B0A04020102020204" pitchFamily="34" charset="0"/>
                  <a:ea typeface="Montserrat Bold"/>
                  <a:cs typeface="Montserrat Bold"/>
                  <a:sym typeface="Montserrat Bold"/>
                </a:rPr>
                <a:t>Discussion Club</a:t>
              </a:r>
            </a:p>
          </p:txBody>
        </p:sp>
        <p:sp>
          <p:nvSpPr>
            <p:cNvPr id="13" name="TextBox 13"/>
            <p:cNvSpPr txBox="1"/>
            <p:nvPr/>
          </p:nvSpPr>
          <p:spPr>
            <a:xfrm>
              <a:off x="4911637" y="3130041"/>
              <a:ext cx="3919403" cy="1317008"/>
            </a:xfrm>
            <a:prstGeom prst="rect">
              <a:avLst/>
            </a:prstGeom>
          </p:spPr>
          <p:txBody>
            <a:bodyPr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1773"/>
                </a:lnSpc>
              </a:pPr>
              <a:r>
                <a:rPr lang="en-US" sz="1467" dirty="0">
                  <a:solidFill>
                    <a:srgbClr val="2D262A"/>
                  </a:solidFill>
                  <a:latin typeface="Times New Roman" panose="02020603050405020304" pitchFamily="18" charset="0"/>
                  <a:cs typeface="Times New Roman" panose="02020603050405020304" pitchFamily="18" charset="0"/>
                </a:rPr>
                <a:t>Started a research project on "Practice of Implementing IP Mediation: Study of Foreign Experience”.</a:t>
              </a:r>
              <a:endParaRPr lang="en-US" sz="1467" dirty="0">
                <a:solidFill>
                  <a:srgbClr val="2D262A"/>
                </a:solidFill>
                <a:latin typeface="Times New Roman" panose="02020603050405020304" pitchFamily="18" charset="0"/>
                <a:cs typeface="Times New Roman" panose="02020603050405020304" pitchFamily="18" charset="0"/>
                <a:sym typeface="Montserrat Medium"/>
              </a:endParaRPr>
            </a:p>
          </p:txBody>
        </p:sp>
        <p:sp>
          <p:nvSpPr>
            <p:cNvPr id="14" name="TextBox 14"/>
            <p:cNvSpPr txBox="1"/>
            <p:nvPr/>
          </p:nvSpPr>
          <p:spPr>
            <a:xfrm>
              <a:off x="4911637" y="2693380"/>
              <a:ext cx="3266492" cy="371897"/>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1961"/>
                </a:lnSpc>
              </a:pPr>
              <a:r>
                <a:rPr lang="en-US" sz="1600" b="1" dirty="0">
                  <a:solidFill>
                    <a:srgbClr val="1211CA"/>
                  </a:solidFill>
                  <a:latin typeface="Arial Black" panose="020B0A04020102020204" pitchFamily="34" charset="0"/>
                  <a:sym typeface="Montserrat Bold"/>
                </a:rPr>
                <a:t>Research project </a:t>
              </a:r>
            </a:p>
          </p:txBody>
        </p:sp>
        <p:sp>
          <p:nvSpPr>
            <p:cNvPr id="15" name="TextBox 15"/>
            <p:cNvSpPr txBox="1"/>
            <p:nvPr/>
          </p:nvSpPr>
          <p:spPr>
            <a:xfrm>
              <a:off x="9069649" y="3113178"/>
              <a:ext cx="4444703" cy="1317008"/>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1773"/>
                </a:lnSpc>
              </a:pPr>
              <a:r>
                <a:rPr lang="en-US" sz="1467" dirty="0">
                  <a:solidFill>
                    <a:srgbClr val="2D262A"/>
                  </a:solidFill>
                  <a:latin typeface="Times New Roman" panose="02020603050405020304" pitchFamily="18" charset="0"/>
                  <a:cs typeface="Times New Roman" panose="02020603050405020304" pitchFamily="18" charset="0"/>
                </a:rPr>
                <a:t>Produced and published:</a:t>
              </a:r>
            </a:p>
            <a:p>
              <a:pPr>
                <a:lnSpc>
                  <a:spcPts val="1773"/>
                </a:lnSpc>
                <a:buFont typeface="Arial" panose="020B0604020202020204" pitchFamily="34" charset="0"/>
                <a:buChar char="•"/>
              </a:pPr>
              <a:r>
                <a:rPr lang="en-US" sz="1467" dirty="0">
                  <a:solidFill>
                    <a:srgbClr val="2D262A"/>
                  </a:solidFill>
                  <a:latin typeface="Times New Roman" panose="02020603050405020304" pitchFamily="18" charset="0"/>
                  <a:cs typeface="Times New Roman" panose="02020603050405020304" pitchFamily="18" charset="0"/>
                </a:rPr>
                <a:t>A set of 19-Videos</a:t>
              </a:r>
            </a:p>
            <a:p>
              <a:pPr>
                <a:lnSpc>
                  <a:spcPts val="1773"/>
                </a:lnSpc>
                <a:buFont typeface="Arial" panose="020B0604020202020204" pitchFamily="34" charset="0"/>
                <a:buChar char="•"/>
              </a:pPr>
              <a:r>
                <a:rPr lang="en-US" sz="1467" dirty="0">
                  <a:solidFill>
                    <a:srgbClr val="2D262A"/>
                  </a:solidFill>
                  <a:latin typeface="Times New Roman" panose="02020603050405020304" pitchFamily="18" charset="0"/>
                  <a:cs typeface="Times New Roman" panose="02020603050405020304" pitchFamily="18" charset="0"/>
                </a:rPr>
                <a:t>The project "Case Simulation of IP Mediation: Poet vs. Blogger”.</a:t>
              </a:r>
            </a:p>
          </p:txBody>
        </p:sp>
        <p:sp>
          <p:nvSpPr>
            <p:cNvPr id="16" name="TextBox 16"/>
            <p:cNvSpPr txBox="1"/>
            <p:nvPr/>
          </p:nvSpPr>
          <p:spPr>
            <a:xfrm>
              <a:off x="9092008" y="2693380"/>
              <a:ext cx="2790081" cy="371897"/>
            </a:xfrm>
            <a:prstGeom prst="rect">
              <a:avLst/>
            </a:prstGeom>
          </p:spPr>
          <p:txBody>
            <a:bodyPr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1961"/>
                </a:lnSpc>
              </a:pPr>
              <a:r>
                <a:rPr lang="en-US" sz="1600" b="1" dirty="0">
                  <a:solidFill>
                    <a:srgbClr val="1211CA"/>
                  </a:solidFill>
                  <a:latin typeface="Arial Black" panose="020B0A04020102020204" pitchFamily="34" charset="0"/>
                  <a:sym typeface="Montserrat Bold"/>
                </a:rPr>
                <a:t>Media projects</a:t>
              </a:r>
            </a:p>
          </p:txBody>
        </p:sp>
        <p:sp>
          <p:nvSpPr>
            <p:cNvPr id="18" name="TextBox 18"/>
            <p:cNvSpPr txBox="1"/>
            <p:nvPr/>
          </p:nvSpPr>
          <p:spPr>
            <a:xfrm>
              <a:off x="13514352" y="2695314"/>
              <a:ext cx="3052433" cy="353641"/>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1961"/>
                </a:lnSpc>
              </a:pPr>
              <a:r>
                <a:rPr lang="en-US" sz="1600" b="1" dirty="0">
                  <a:solidFill>
                    <a:srgbClr val="1211CA"/>
                  </a:solidFill>
                  <a:latin typeface="Arial Black" panose="020B0A04020102020204" pitchFamily="34" charset="0"/>
                  <a:ea typeface="Montserrat Bold"/>
                  <a:cs typeface="Montserrat Bold"/>
                  <a:sym typeface="Montserrat Bold"/>
                </a:rPr>
                <a:t>IP Mediation Talk</a:t>
              </a:r>
            </a:p>
          </p:txBody>
        </p:sp>
      </p:grpSp>
      <p:sp>
        <p:nvSpPr>
          <p:cNvPr id="19" name="Freeform 19"/>
          <p:cNvSpPr/>
          <p:nvPr/>
        </p:nvSpPr>
        <p:spPr>
          <a:xfrm>
            <a:off x="1354346" y="580160"/>
            <a:ext cx="555213" cy="349091"/>
          </a:xfrm>
          <a:custGeom>
            <a:avLst/>
            <a:gdLst/>
            <a:ahLst/>
            <a:cxnLst/>
            <a:rect l="l" t="t" r="r" b="b"/>
            <a:pathLst>
              <a:path w="832819" h="523635">
                <a:moveTo>
                  <a:pt x="0" y="0"/>
                </a:moveTo>
                <a:lnTo>
                  <a:pt x="832818" y="0"/>
                </a:lnTo>
                <a:lnTo>
                  <a:pt x="832818" y="523634"/>
                </a:lnTo>
                <a:lnTo>
                  <a:pt x="0" y="523634"/>
                </a:lnTo>
                <a:lnTo>
                  <a:pt x="0" y="0"/>
                </a:lnTo>
                <a:close/>
              </a:path>
            </a:pathLst>
          </a:custGeom>
          <a:blipFill>
            <a:blip r:embed="rId7"/>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20" name="Freeform 20"/>
          <p:cNvSpPr/>
          <p:nvPr/>
        </p:nvSpPr>
        <p:spPr>
          <a:xfrm>
            <a:off x="685801" y="580160"/>
            <a:ext cx="537061" cy="349091"/>
          </a:xfrm>
          <a:custGeom>
            <a:avLst/>
            <a:gdLst/>
            <a:ahLst/>
            <a:cxnLst/>
            <a:rect l="l" t="t" r="r" b="b"/>
            <a:pathLst>
              <a:path w="805592" h="523635">
                <a:moveTo>
                  <a:pt x="0" y="0"/>
                </a:moveTo>
                <a:lnTo>
                  <a:pt x="805592" y="0"/>
                </a:lnTo>
                <a:lnTo>
                  <a:pt x="805592" y="523634"/>
                </a:lnTo>
                <a:lnTo>
                  <a:pt x="0" y="523634"/>
                </a:lnTo>
                <a:lnTo>
                  <a:pt x="0" y="0"/>
                </a:lnTo>
                <a:close/>
              </a:path>
            </a:pathLst>
          </a:custGeom>
          <a:blipFill>
            <a:blip r:embed="rId8"/>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Tree>
    <p:extLst>
      <p:ext uri="{BB962C8B-B14F-4D97-AF65-F5344CB8AC3E}">
        <p14:creationId xmlns:p14="http://schemas.microsoft.com/office/powerpoint/2010/main" val="3668800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061594" y="1609091"/>
            <a:ext cx="3444606" cy="163914"/>
            <a:chOff x="0" y="0"/>
            <a:chExt cx="1360832" cy="64756"/>
          </a:xfrm>
        </p:grpSpPr>
        <p:sp>
          <p:nvSpPr>
            <p:cNvPr id="3" name="Freeform 3"/>
            <p:cNvSpPr/>
            <p:nvPr/>
          </p:nvSpPr>
          <p:spPr>
            <a:xfrm>
              <a:off x="0" y="0"/>
              <a:ext cx="1360832" cy="64756"/>
            </a:xfrm>
            <a:custGeom>
              <a:avLst/>
              <a:gdLst/>
              <a:ahLst/>
              <a:cxnLst/>
              <a:rect l="l" t="t" r="r" b="b"/>
              <a:pathLst>
                <a:path w="1360832" h="64756">
                  <a:moveTo>
                    <a:pt x="0" y="0"/>
                  </a:moveTo>
                  <a:lnTo>
                    <a:pt x="1360832" y="0"/>
                  </a:lnTo>
                  <a:lnTo>
                    <a:pt x="1360832" y="64756"/>
                  </a:lnTo>
                  <a:lnTo>
                    <a:pt x="0" y="64756"/>
                  </a:lnTo>
                  <a:close/>
                </a:path>
              </a:pathLst>
            </a:custGeom>
            <a:solidFill>
              <a:srgbClr val="F9B314"/>
            </a:solid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4" name="TextBox 4"/>
            <p:cNvSpPr txBox="1"/>
            <p:nvPr/>
          </p:nvSpPr>
          <p:spPr>
            <a:xfrm>
              <a:off x="0" y="-38100"/>
              <a:ext cx="1360832" cy="102856"/>
            </a:xfrm>
            <a:prstGeom prst="rect">
              <a:avLst/>
            </a:prstGeom>
          </p:spPr>
          <p:txBody>
            <a:bodyPr lIns="33867" tIns="33867" rIns="33867" bIns="33867" rtlCol="0" anchor="ct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653"/>
            </a:p>
          </p:txBody>
        </p:sp>
      </p:grpSp>
      <p:grpSp>
        <p:nvGrpSpPr>
          <p:cNvPr id="5" name="Group 5"/>
          <p:cNvGrpSpPr/>
          <p:nvPr/>
        </p:nvGrpSpPr>
        <p:grpSpPr>
          <a:xfrm>
            <a:off x="685800" y="1049898"/>
            <a:ext cx="1237764" cy="45381"/>
            <a:chOff x="0" y="0"/>
            <a:chExt cx="488993" cy="17928"/>
          </a:xfrm>
        </p:grpSpPr>
        <p:sp>
          <p:nvSpPr>
            <p:cNvPr id="6" name="Freeform 6"/>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9B314"/>
            </a:solid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7" name="TextBox 7"/>
            <p:cNvSpPr txBox="1"/>
            <p:nvPr/>
          </p:nvSpPr>
          <p:spPr>
            <a:xfrm>
              <a:off x="0" y="-38100"/>
              <a:ext cx="488993" cy="56028"/>
            </a:xfrm>
            <a:prstGeom prst="rect">
              <a:avLst/>
            </a:prstGeom>
          </p:spPr>
          <p:txBody>
            <a:bodyPr lIns="33867" tIns="33867" rIns="33867" bIns="33867" rtlCol="0" anchor="ct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653"/>
            </a:p>
          </p:txBody>
        </p:sp>
      </p:grpSp>
      <p:sp>
        <p:nvSpPr>
          <p:cNvPr id="8" name="TextBox 8"/>
          <p:cNvSpPr txBox="1"/>
          <p:nvPr/>
        </p:nvSpPr>
        <p:spPr>
          <a:xfrm>
            <a:off x="685801" y="1768492"/>
            <a:ext cx="8662973" cy="344646"/>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2631"/>
              </a:lnSpc>
            </a:pPr>
            <a:r>
              <a:rPr lang="en-US" sz="2799" b="1" dirty="0">
                <a:solidFill>
                  <a:srgbClr val="F9B314"/>
                </a:solidFill>
                <a:latin typeface="Arial Black" panose="020B0A04020102020204" pitchFamily="34" charset="0"/>
                <a:ea typeface="Montserrat Ultra-Bold"/>
                <a:cs typeface="Montserrat Ultra-Bold"/>
                <a:sym typeface="Montserrat Ultra-Bold"/>
              </a:rPr>
              <a:t>Creative agency </a:t>
            </a:r>
            <a:r>
              <a:rPr lang="en-US" sz="2799" b="1" dirty="0" err="1">
                <a:solidFill>
                  <a:srgbClr val="F9B314"/>
                </a:solidFill>
                <a:latin typeface="Arial Black" panose="020B0A04020102020204" pitchFamily="34" charset="0"/>
                <a:ea typeface="Montserrat Ultra-Bold"/>
                <a:cs typeface="Montserrat Ultra-Bold"/>
                <a:sym typeface="Montserrat Ultra-Bold"/>
              </a:rPr>
              <a:t>Vandog</a:t>
            </a:r>
            <a:r>
              <a:rPr lang="en-US" sz="2799" b="1" dirty="0">
                <a:solidFill>
                  <a:srgbClr val="F9B314"/>
                </a:solidFill>
                <a:latin typeface="Arial Black" panose="020B0A04020102020204" pitchFamily="34" charset="0"/>
                <a:ea typeface="Montserrat Ultra-Bold"/>
                <a:cs typeface="Montserrat Ultra-Bold"/>
                <a:sym typeface="Montserrat Ultra-Bold"/>
              </a:rPr>
              <a:t> Agency</a:t>
            </a:r>
          </a:p>
        </p:txBody>
      </p:sp>
      <p:sp>
        <p:nvSpPr>
          <p:cNvPr id="9" name="Freeform 9"/>
          <p:cNvSpPr/>
          <p:nvPr/>
        </p:nvSpPr>
        <p:spPr>
          <a:xfrm>
            <a:off x="8379824" y="1929075"/>
            <a:ext cx="1628567" cy="1969033"/>
          </a:xfrm>
          <a:custGeom>
            <a:avLst/>
            <a:gdLst/>
            <a:ahLst/>
            <a:cxnLst/>
            <a:rect l="l" t="t" r="r" b="b"/>
            <a:pathLst>
              <a:path w="2442850" h="2953550">
                <a:moveTo>
                  <a:pt x="0" y="0"/>
                </a:moveTo>
                <a:lnTo>
                  <a:pt x="2442850" y="0"/>
                </a:lnTo>
                <a:lnTo>
                  <a:pt x="2442850" y="2953550"/>
                </a:lnTo>
                <a:lnTo>
                  <a:pt x="0" y="2953550"/>
                </a:lnTo>
                <a:lnTo>
                  <a:pt x="0" y="0"/>
                </a:lnTo>
                <a:close/>
              </a:path>
            </a:pathLst>
          </a:custGeom>
          <a:blipFill>
            <a:blip r:embed="rId3"/>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10" name="Freeform 10"/>
          <p:cNvSpPr/>
          <p:nvPr/>
        </p:nvSpPr>
        <p:spPr>
          <a:xfrm>
            <a:off x="10787242" y="2669195"/>
            <a:ext cx="1262958" cy="1262958"/>
          </a:xfrm>
          <a:custGeom>
            <a:avLst/>
            <a:gdLst/>
            <a:ahLst/>
            <a:cxnLst/>
            <a:rect l="l" t="t" r="r" b="b"/>
            <a:pathLst>
              <a:path w="1894438" h="1894438">
                <a:moveTo>
                  <a:pt x="0" y="0"/>
                </a:moveTo>
                <a:lnTo>
                  <a:pt x="1894439" y="0"/>
                </a:lnTo>
                <a:lnTo>
                  <a:pt x="1894439" y="1894438"/>
                </a:lnTo>
                <a:lnTo>
                  <a:pt x="0" y="1894438"/>
                </a:lnTo>
                <a:lnTo>
                  <a:pt x="0" y="0"/>
                </a:lnTo>
                <a:close/>
              </a:path>
            </a:pathLst>
          </a:custGeom>
          <a:blipFill>
            <a:blip r:embed="rId4"/>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11" name="Freeform 11"/>
          <p:cNvSpPr/>
          <p:nvPr/>
        </p:nvSpPr>
        <p:spPr>
          <a:xfrm>
            <a:off x="9553041" y="2201164"/>
            <a:ext cx="1234201" cy="2199023"/>
          </a:xfrm>
          <a:custGeom>
            <a:avLst/>
            <a:gdLst/>
            <a:ahLst/>
            <a:cxnLst/>
            <a:rect l="l" t="t" r="r" b="b"/>
            <a:pathLst>
              <a:path w="1851302" h="3298533">
                <a:moveTo>
                  <a:pt x="0" y="0"/>
                </a:moveTo>
                <a:lnTo>
                  <a:pt x="1851302" y="0"/>
                </a:lnTo>
                <a:lnTo>
                  <a:pt x="1851302" y="3298534"/>
                </a:lnTo>
                <a:lnTo>
                  <a:pt x="0" y="32985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12" name="Freeform 12"/>
          <p:cNvSpPr/>
          <p:nvPr/>
        </p:nvSpPr>
        <p:spPr>
          <a:xfrm>
            <a:off x="8505707" y="4558937"/>
            <a:ext cx="3328869" cy="1872489"/>
          </a:xfrm>
          <a:custGeom>
            <a:avLst/>
            <a:gdLst/>
            <a:ahLst/>
            <a:cxnLst/>
            <a:rect l="l" t="t" r="r" b="b"/>
            <a:pathLst>
              <a:path w="4993304" h="2808733">
                <a:moveTo>
                  <a:pt x="0" y="0"/>
                </a:moveTo>
                <a:lnTo>
                  <a:pt x="4993303" y="0"/>
                </a:lnTo>
                <a:lnTo>
                  <a:pt x="4993303" y="2808733"/>
                </a:lnTo>
                <a:lnTo>
                  <a:pt x="0" y="2808733"/>
                </a:lnTo>
                <a:lnTo>
                  <a:pt x="0" y="0"/>
                </a:lnTo>
                <a:close/>
              </a:path>
            </a:pathLst>
          </a:custGeom>
          <a:blipFill>
            <a:blip r:embed="rId7"/>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13" name="TextBox 13"/>
          <p:cNvSpPr txBox="1"/>
          <p:nvPr/>
        </p:nvSpPr>
        <p:spPr>
          <a:xfrm>
            <a:off x="685800" y="1278894"/>
            <a:ext cx="6870450" cy="344646"/>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nSpc>
                <a:spcPts val="2631"/>
              </a:lnSpc>
            </a:pPr>
            <a:r>
              <a:rPr lang="en-US" sz="2799" b="1" dirty="0" err="1">
                <a:solidFill>
                  <a:srgbClr val="1211CA"/>
                </a:solidFill>
                <a:latin typeface="Arial Black" panose="020B0A04020102020204" pitchFamily="34" charset="0"/>
                <a:ea typeface="Montserrat Ultra-Bold"/>
                <a:cs typeface="Montserrat Ultra-Bold"/>
                <a:sym typeface="Montserrat Ultra-Bold"/>
              </a:rPr>
              <a:t>Myronivsky</a:t>
            </a:r>
            <a:r>
              <a:rPr lang="en-US" sz="2799" b="1" dirty="0">
                <a:solidFill>
                  <a:srgbClr val="1211CA"/>
                </a:solidFill>
                <a:latin typeface="Arial Black" panose="020B0A04020102020204" pitchFamily="34" charset="0"/>
                <a:ea typeface="Montserrat Ultra-Bold"/>
                <a:cs typeface="Montserrat Ultra-Bold"/>
                <a:sym typeface="Montserrat Ultra-Bold"/>
              </a:rPr>
              <a:t> </a:t>
            </a:r>
            <a:r>
              <a:rPr lang="en-US" sz="2799" b="1" dirty="0" err="1">
                <a:solidFill>
                  <a:srgbClr val="1211CA"/>
                </a:solidFill>
                <a:latin typeface="Arial Black" panose="020B0A04020102020204" pitchFamily="34" charset="0"/>
                <a:ea typeface="Montserrat Ultra-Bold"/>
                <a:cs typeface="Montserrat Ultra-Bold"/>
                <a:sym typeface="Montserrat Ultra-Bold"/>
              </a:rPr>
              <a:t>Hliboproduct</a:t>
            </a:r>
            <a:r>
              <a:rPr lang="en-US" sz="2799" b="1" dirty="0">
                <a:solidFill>
                  <a:srgbClr val="1211CA"/>
                </a:solidFill>
                <a:latin typeface="Arial Black" panose="020B0A04020102020204" pitchFamily="34" charset="0"/>
                <a:ea typeface="Montserrat Ultra-Bold"/>
                <a:cs typeface="Montserrat Ultra-Bold"/>
                <a:sym typeface="Montserrat Ultra-Bold"/>
              </a:rPr>
              <a:t> (MHP) VS </a:t>
            </a:r>
          </a:p>
        </p:txBody>
      </p:sp>
      <p:sp>
        <p:nvSpPr>
          <p:cNvPr id="14" name="TextBox 14"/>
          <p:cNvSpPr txBox="1"/>
          <p:nvPr/>
        </p:nvSpPr>
        <p:spPr>
          <a:xfrm>
            <a:off x="8061594" y="277104"/>
            <a:ext cx="3444606" cy="1280094"/>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gn="r">
              <a:lnSpc>
                <a:spcPts val="3360"/>
              </a:lnSpc>
            </a:pPr>
            <a:r>
              <a:rPr lang="en-US" sz="2400" b="1" dirty="0">
                <a:solidFill>
                  <a:srgbClr val="101010"/>
                </a:solidFill>
                <a:latin typeface="Arial Black" panose="020B0A04020102020204" pitchFamily="34" charset="0"/>
                <a:ea typeface="Montserrat Medium"/>
                <a:cs typeface="Montserrat Medium"/>
                <a:sym typeface="Montserrat Medium"/>
              </a:rPr>
              <a:t>First Public </a:t>
            </a:r>
          </a:p>
          <a:p>
            <a:pPr algn="r">
              <a:lnSpc>
                <a:spcPts val="3360"/>
              </a:lnSpc>
            </a:pPr>
            <a:r>
              <a:rPr lang="en-US" sz="2400" b="1" dirty="0">
                <a:solidFill>
                  <a:srgbClr val="101010"/>
                </a:solidFill>
                <a:latin typeface="Arial Black" panose="020B0A04020102020204" pitchFamily="34" charset="0"/>
                <a:ea typeface="Montserrat Medium"/>
                <a:cs typeface="Montserrat Medium"/>
                <a:sym typeface="Montserrat Medium"/>
              </a:rPr>
              <a:t>IP Mediation Case in Ukraine</a:t>
            </a:r>
          </a:p>
        </p:txBody>
      </p:sp>
      <p:sp>
        <p:nvSpPr>
          <p:cNvPr id="15" name="TextBox 15"/>
          <p:cNvSpPr txBox="1"/>
          <p:nvPr/>
        </p:nvSpPr>
        <p:spPr>
          <a:xfrm>
            <a:off x="685800" y="2241947"/>
            <a:ext cx="7375794" cy="4264629"/>
          </a:xfrm>
          <a:prstGeom prst="rect">
            <a:avLst/>
          </a:prstGeom>
        </p:spPr>
        <p:txBody>
          <a:bodyPr wrap="square" lIns="0" tIns="0" rIns="0" bIns="0" rtlCol="0" anchor="t">
            <a:spAutoFit/>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pPr algn="just">
              <a:lnSpc>
                <a:spcPts val="1693"/>
              </a:lnSpc>
            </a:pPr>
            <a:r>
              <a:rPr lang="en-US" sz="1333" b="1" u="sng" dirty="0">
                <a:solidFill>
                  <a:srgbClr val="000000"/>
                </a:solidFill>
                <a:latin typeface="Times New Roman" panose="02020603050405020304" pitchFamily="18" charset="0"/>
                <a:ea typeface="Montserrat Bold"/>
                <a:cs typeface="Times New Roman" panose="02020603050405020304" pitchFamily="18" charset="0"/>
                <a:sym typeface="Montserrat Bold"/>
              </a:rPr>
              <a:t>Subject-matter of the dispute:</a:t>
            </a:r>
          </a:p>
          <a:p>
            <a:pPr algn="just">
              <a:lnSpc>
                <a:spcPts val="1693"/>
              </a:lnSpc>
            </a:pPr>
            <a:r>
              <a:rPr lang="en-US" sz="1467" dirty="0">
                <a:solidFill>
                  <a:srgbClr val="000000"/>
                </a:solidFill>
                <a:latin typeface="Times New Roman" panose="02020603050405020304" pitchFamily="18" charset="0"/>
                <a:ea typeface="Montserrat Medium"/>
                <a:cs typeface="Times New Roman" panose="02020603050405020304" pitchFamily="18" charset="0"/>
                <a:sym typeface="Montserrat Medium"/>
              </a:rPr>
              <a:t>The founder of a creative agency accused a major agribusiness company of stealing  the idea for a commercial. The company denied the allegation but admitted to certain ethical shortcomings. </a:t>
            </a:r>
          </a:p>
          <a:p>
            <a:pPr algn="just">
              <a:lnSpc>
                <a:spcPts val="1693"/>
              </a:lnSpc>
            </a:pPr>
            <a:endParaRPr lang="en-US" sz="1467" dirty="0">
              <a:solidFill>
                <a:srgbClr val="000000"/>
              </a:solidFill>
              <a:latin typeface="Times New Roman" panose="02020603050405020304" pitchFamily="18" charset="0"/>
              <a:ea typeface="Montserrat Medium"/>
              <a:cs typeface="Times New Roman" panose="02020603050405020304" pitchFamily="18" charset="0"/>
              <a:sym typeface="Montserrat Medium"/>
            </a:endParaRPr>
          </a:p>
          <a:p>
            <a:pPr algn="just">
              <a:lnSpc>
                <a:spcPts val="1693"/>
              </a:lnSpc>
            </a:pPr>
            <a:r>
              <a:rPr lang="en-US" sz="1467" dirty="0">
                <a:solidFill>
                  <a:srgbClr val="000000"/>
                </a:solidFill>
                <a:latin typeface="Times New Roman" panose="02020603050405020304" pitchFamily="18" charset="0"/>
                <a:ea typeface="Montserrat Medium"/>
                <a:cs typeface="Times New Roman" panose="02020603050405020304" pitchFamily="18" charset="0"/>
                <a:sym typeface="Montserrat Medium"/>
              </a:rPr>
              <a:t>Both parties decided to resolve the matter through the UANIPIO Mediation Center. </a:t>
            </a:r>
          </a:p>
          <a:p>
            <a:pPr algn="just">
              <a:lnSpc>
                <a:spcPts val="1693"/>
              </a:lnSpc>
            </a:pPr>
            <a:endParaRPr lang="en-US" sz="1467" dirty="0">
              <a:solidFill>
                <a:srgbClr val="000000"/>
              </a:solidFill>
              <a:latin typeface="Times New Roman" panose="02020603050405020304" pitchFamily="18" charset="0"/>
              <a:ea typeface="Montserrat Medium"/>
              <a:cs typeface="Times New Roman" panose="02020603050405020304" pitchFamily="18" charset="0"/>
              <a:sym typeface="Montserrat Medium"/>
            </a:endParaRPr>
          </a:p>
          <a:p>
            <a:pPr algn="just">
              <a:lnSpc>
                <a:spcPts val="1693"/>
              </a:lnSpc>
            </a:pPr>
            <a:r>
              <a:rPr lang="en-US" sz="1467" dirty="0">
                <a:solidFill>
                  <a:srgbClr val="000000"/>
                </a:solidFill>
                <a:latin typeface="Times New Roman" panose="02020603050405020304" pitchFamily="18" charset="0"/>
                <a:ea typeface="Montserrat Medium"/>
                <a:cs typeface="Times New Roman" panose="02020603050405020304" pitchFamily="18" charset="0"/>
                <a:sym typeface="Montserrat Medium"/>
              </a:rPr>
              <a:t>In accordance with the established procedure, and after jointly selecting a mediator from the Register of IP mediators, the parties reached a settlement through mediation.</a:t>
            </a:r>
          </a:p>
          <a:p>
            <a:pPr algn="just">
              <a:lnSpc>
                <a:spcPts val="1693"/>
              </a:lnSpc>
            </a:pPr>
            <a:endParaRPr lang="en-US" sz="1467" dirty="0">
              <a:solidFill>
                <a:srgbClr val="000000"/>
              </a:solidFill>
              <a:latin typeface="Times New Roman" panose="02020603050405020304" pitchFamily="18" charset="0"/>
              <a:ea typeface="Montserrat Medium"/>
              <a:cs typeface="Times New Roman" panose="02020603050405020304" pitchFamily="18" charset="0"/>
              <a:sym typeface="Montserrat Medium"/>
            </a:endParaRPr>
          </a:p>
          <a:p>
            <a:pPr algn="just">
              <a:lnSpc>
                <a:spcPts val="1693"/>
              </a:lnSpc>
            </a:pPr>
            <a:r>
              <a:rPr lang="en-US" sz="1467" u="sng" dirty="0">
                <a:solidFill>
                  <a:srgbClr val="000000"/>
                </a:solidFill>
                <a:latin typeface="Times New Roman" panose="02020603050405020304" pitchFamily="18" charset="0"/>
                <a:ea typeface="Montserrat Bold"/>
                <a:cs typeface="Times New Roman" panose="02020603050405020304" pitchFamily="18" charset="0"/>
                <a:sym typeface="Montserrat Bold"/>
              </a:rPr>
              <a:t>Result of IP mediation:</a:t>
            </a:r>
          </a:p>
          <a:p>
            <a:pPr algn="just">
              <a:lnSpc>
                <a:spcPts val="1693"/>
              </a:lnSpc>
            </a:pPr>
            <a:endParaRPr lang="en-US" sz="1467" u="sng" dirty="0">
              <a:solidFill>
                <a:srgbClr val="000000"/>
              </a:solidFill>
              <a:latin typeface="Times New Roman" panose="02020603050405020304" pitchFamily="18" charset="0"/>
              <a:ea typeface="Montserrat Bold"/>
              <a:cs typeface="Times New Roman" panose="02020603050405020304" pitchFamily="18" charset="0"/>
              <a:sym typeface="Montserrat Bold"/>
            </a:endParaRPr>
          </a:p>
          <a:p>
            <a:pPr algn="just">
              <a:lnSpc>
                <a:spcPts val="1693"/>
              </a:lnSpc>
            </a:pPr>
            <a:r>
              <a:rPr lang="en-US" sz="1467" dirty="0">
                <a:solidFill>
                  <a:srgbClr val="000000"/>
                </a:solidFill>
                <a:latin typeface="Times New Roman" panose="02020603050405020304" pitchFamily="18" charset="0"/>
                <a:ea typeface="Montserrat Medium"/>
                <a:cs typeface="Times New Roman" panose="02020603050405020304" pitchFamily="18" charset="0"/>
                <a:sym typeface="Montserrat Medium"/>
              </a:rPr>
              <a:t>The parties confirmed the absence of mutual claims and concluded an agreement on further cooperation. They also agreed on jointly developing recommendations to improve tender procedures in the marketing and creative industries.</a:t>
            </a:r>
          </a:p>
          <a:p>
            <a:pPr algn="just">
              <a:lnSpc>
                <a:spcPts val="1693"/>
              </a:lnSpc>
            </a:pPr>
            <a:endParaRPr lang="en-US" sz="1333" b="1" dirty="0">
              <a:solidFill>
                <a:srgbClr val="000000"/>
              </a:solidFill>
              <a:latin typeface="Times New Roman" panose="02020603050405020304" pitchFamily="18" charset="0"/>
              <a:ea typeface="Montserrat Medium"/>
              <a:cs typeface="Times New Roman" panose="02020603050405020304" pitchFamily="18" charset="0"/>
              <a:sym typeface="Montserrat Medium"/>
            </a:endParaRPr>
          </a:p>
          <a:p>
            <a:pPr algn="just">
              <a:lnSpc>
                <a:spcPts val="1693"/>
              </a:lnSpc>
            </a:pPr>
            <a:endParaRPr lang="en-US" sz="1333" b="1" dirty="0">
              <a:solidFill>
                <a:srgbClr val="000000"/>
              </a:solidFill>
              <a:latin typeface="Times New Roman" panose="02020603050405020304" pitchFamily="18" charset="0"/>
              <a:ea typeface="Montserrat Medium"/>
              <a:cs typeface="Times New Roman" panose="02020603050405020304" pitchFamily="18" charset="0"/>
              <a:sym typeface="Montserrat Medium"/>
            </a:endParaRPr>
          </a:p>
          <a:p>
            <a:pPr algn="just">
              <a:lnSpc>
                <a:spcPts val="1439"/>
              </a:lnSpc>
            </a:pPr>
            <a:r>
              <a:rPr lang="en-US" sz="1133" b="1" i="1" dirty="0">
                <a:solidFill>
                  <a:srgbClr val="000000"/>
                </a:solidFill>
                <a:latin typeface="Times New Roman" panose="02020603050405020304" pitchFamily="18" charset="0"/>
                <a:ea typeface="Montserrat Medium Italics"/>
                <a:cs typeface="Times New Roman" panose="02020603050405020304" pitchFamily="18" charset="0"/>
                <a:sym typeface="Montserrat Medium Italics"/>
              </a:rPr>
              <a:t>This information is being disclosed publicly with the consent of both parties, who agreed to make the mediation process public.</a:t>
            </a:r>
          </a:p>
          <a:p>
            <a:pPr algn="just">
              <a:lnSpc>
                <a:spcPts val="1693"/>
              </a:lnSpc>
            </a:pPr>
            <a:endParaRPr lang="en-US" sz="1133" b="1" i="1" dirty="0">
              <a:solidFill>
                <a:srgbClr val="000000"/>
              </a:solidFill>
              <a:latin typeface="Montserrat Medium Italics"/>
              <a:ea typeface="Montserrat Medium Italics"/>
              <a:cs typeface="Montserrat Medium Italics"/>
              <a:sym typeface="Montserrat Medium Italics"/>
            </a:endParaRPr>
          </a:p>
          <a:p>
            <a:pPr algn="just">
              <a:lnSpc>
                <a:spcPts val="1693"/>
              </a:lnSpc>
            </a:pPr>
            <a:endParaRPr lang="en-US" sz="1133" b="1" i="1" dirty="0">
              <a:solidFill>
                <a:srgbClr val="000000"/>
              </a:solidFill>
              <a:latin typeface="Montserrat Medium Italics"/>
              <a:ea typeface="Montserrat Medium Italics"/>
              <a:cs typeface="Montserrat Medium Italics"/>
              <a:sym typeface="Montserrat Medium Italics"/>
            </a:endParaRPr>
          </a:p>
        </p:txBody>
      </p:sp>
      <p:sp>
        <p:nvSpPr>
          <p:cNvPr id="16" name="Freeform 16"/>
          <p:cNvSpPr/>
          <p:nvPr/>
        </p:nvSpPr>
        <p:spPr>
          <a:xfrm>
            <a:off x="1354346" y="580160"/>
            <a:ext cx="555213" cy="349091"/>
          </a:xfrm>
          <a:custGeom>
            <a:avLst/>
            <a:gdLst/>
            <a:ahLst/>
            <a:cxnLst/>
            <a:rect l="l" t="t" r="r" b="b"/>
            <a:pathLst>
              <a:path w="832819" h="523635">
                <a:moveTo>
                  <a:pt x="0" y="0"/>
                </a:moveTo>
                <a:lnTo>
                  <a:pt x="832818" y="0"/>
                </a:lnTo>
                <a:lnTo>
                  <a:pt x="832818" y="523634"/>
                </a:lnTo>
                <a:lnTo>
                  <a:pt x="0" y="523634"/>
                </a:lnTo>
                <a:lnTo>
                  <a:pt x="0" y="0"/>
                </a:lnTo>
                <a:close/>
              </a:path>
            </a:pathLst>
          </a:custGeom>
          <a:blipFill>
            <a:blip r:embed="rId8"/>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
        <p:nvSpPr>
          <p:cNvPr id="17" name="Freeform 17"/>
          <p:cNvSpPr/>
          <p:nvPr/>
        </p:nvSpPr>
        <p:spPr>
          <a:xfrm>
            <a:off x="685801" y="580160"/>
            <a:ext cx="537061" cy="349091"/>
          </a:xfrm>
          <a:custGeom>
            <a:avLst/>
            <a:gdLst/>
            <a:ahLst/>
            <a:cxnLst/>
            <a:rect l="l" t="t" r="r" b="b"/>
            <a:pathLst>
              <a:path w="805592" h="523635">
                <a:moveTo>
                  <a:pt x="0" y="0"/>
                </a:moveTo>
                <a:lnTo>
                  <a:pt x="805592" y="0"/>
                </a:lnTo>
                <a:lnTo>
                  <a:pt x="805592" y="523634"/>
                </a:lnTo>
                <a:lnTo>
                  <a:pt x="0" y="523634"/>
                </a:lnTo>
                <a:lnTo>
                  <a:pt x="0" y="0"/>
                </a:lnTo>
                <a:close/>
              </a:path>
            </a:pathLst>
          </a:custGeom>
          <a:blipFill>
            <a:blip r:embed="rId9"/>
            <a:stretch>
              <a:fillRect/>
            </a:stretch>
          </a:blipFill>
        </p:spPr>
        <p:txBody>
          <a:bodyPr/>
          <a:lstStyle>
            <a:defPPr>
              <a:defRPr lang="en-US"/>
            </a:defPPr>
            <a:lvl1pPr marL="0" algn="l" defTabSz="609516" rtl="0" eaLnBrk="1" latinLnBrk="0" hangingPunct="1">
              <a:defRPr sz="1200" kern="1200">
                <a:solidFill>
                  <a:schemeClr val="tx1"/>
                </a:solidFill>
                <a:latin typeface="+mn-lt"/>
                <a:ea typeface="+mn-ea"/>
                <a:cs typeface="+mn-cs"/>
              </a:defRPr>
            </a:lvl1pPr>
            <a:lvl2pPr marL="304758" algn="l" defTabSz="609516" rtl="0" eaLnBrk="1" latinLnBrk="0" hangingPunct="1">
              <a:defRPr sz="1200" kern="1200">
                <a:solidFill>
                  <a:schemeClr val="tx1"/>
                </a:solidFill>
                <a:latin typeface="+mn-lt"/>
                <a:ea typeface="+mn-ea"/>
                <a:cs typeface="+mn-cs"/>
              </a:defRPr>
            </a:lvl2pPr>
            <a:lvl3pPr marL="609516" algn="l" defTabSz="609516" rtl="0" eaLnBrk="1" latinLnBrk="0" hangingPunct="1">
              <a:defRPr sz="1200" kern="1200">
                <a:solidFill>
                  <a:schemeClr val="tx1"/>
                </a:solidFill>
                <a:latin typeface="+mn-lt"/>
                <a:ea typeface="+mn-ea"/>
                <a:cs typeface="+mn-cs"/>
              </a:defRPr>
            </a:lvl3pPr>
            <a:lvl4pPr marL="914273" algn="l" defTabSz="609516" rtl="0" eaLnBrk="1" latinLnBrk="0" hangingPunct="1">
              <a:defRPr sz="1200" kern="1200">
                <a:solidFill>
                  <a:schemeClr val="tx1"/>
                </a:solidFill>
                <a:latin typeface="+mn-lt"/>
                <a:ea typeface="+mn-ea"/>
                <a:cs typeface="+mn-cs"/>
              </a:defRPr>
            </a:lvl4pPr>
            <a:lvl5pPr marL="1219031" algn="l" defTabSz="609516" rtl="0" eaLnBrk="1" latinLnBrk="0" hangingPunct="1">
              <a:defRPr sz="1200" kern="1200">
                <a:solidFill>
                  <a:schemeClr val="tx1"/>
                </a:solidFill>
                <a:latin typeface="+mn-lt"/>
                <a:ea typeface="+mn-ea"/>
                <a:cs typeface="+mn-cs"/>
              </a:defRPr>
            </a:lvl5pPr>
            <a:lvl6pPr marL="1523789" algn="l" defTabSz="609516" rtl="0" eaLnBrk="1" latinLnBrk="0" hangingPunct="1">
              <a:defRPr sz="1200" kern="1200">
                <a:solidFill>
                  <a:schemeClr val="tx1"/>
                </a:solidFill>
                <a:latin typeface="+mn-lt"/>
                <a:ea typeface="+mn-ea"/>
                <a:cs typeface="+mn-cs"/>
              </a:defRPr>
            </a:lvl6pPr>
            <a:lvl7pPr marL="1828548" algn="l" defTabSz="609516" rtl="0" eaLnBrk="1" latinLnBrk="0" hangingPunct="1">
              <a:defRPr sz="1200" kern="1200">
                <a:solidFill>
                  <a:schemeClr val="tx1"/>
                </a:solidFill>
                <a:latin typeface="+mn-lt"/>
                <a:ea typeface="+mn-ea"/>
                <a:cs typeface="+mn-cs"/>
              </a:defRPr>
            </a:lvl7pPr>
            <a:lvl8pPr marL="2133305" algn="l" defTabSz="609516" rtl="0" eaLnBrk="1" latinLnBrk="0" hangingPunct="1">
              <a:defRPr sz="1200" kern="1200">
                <a:solidFill>
                  <a:schemeClr val="tx1"/>
                </a:solidFill>
                <a:latin typeface="+mn-lt"/>
                <a:ea typeface="+mn-ea"/>
                <a:cs typeface="+mn-cs"/>
              </a:defRPr>
            </a:lvl8pPr>
            <a:lvl9pPr marL="2438062" algn="l" defTabSz="609516" rtl="0" eaLnBrk="1" latinLnBrk="0" hangingPunct="1">
              <a:defRPr sz="1200" kern="1200">
                <a:solidFill>
                  <a:schemeClr val="tx1"/>
                </a:solidFill>
                <a:latin typeface="+mn-lt"/>
                <a:ea typeface="+mn-ea"/>
                <a:cs typeface="+mn-cs"/>
              </a:defRPr>
            </a:lvl9pPr>
          </a:lstStyle>
          <a:p>
            <a:endParaRPr lang="en-US" sz="653"/>
          </a:p>
        </p:txBody>
      </p:sp>
    </p:spTree>
    <p:extLst>
      <p:ext uri="{BB962C8B-B14F-4D97-AF65-F5344CB8AC3E}">
        <p14:creationId xmlns:p14="http://schemas.microsoft.com/office/powerpoint/2010/main" val="3410279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014B407-85E0-0A17-FAF8-13BDA9D89211}"/>
              </a:ext>
            </a:extLst>
          </p:cNvPr>
          <p:cNvSpPr>
            <a:spLocks noGrp="1"/>
          </p:cNvSpPr>
          <p:nvPr>
            <p:ph type="title"/>
          </p:nvPr>
        </p:nvSpPr>
        <p:spPr>
          <a:xfrm>
            <a:off x="531248" y="1638949"/>
            <a:ext cx="11055010" cy="351894"/>
          </a:xfrm>
          <a:prstGeom prst="rect">
            <a:avLst/>
          </a:prstGeom>
          <a:noFill/>
        </p:spPr>
        <p:txBody>
          <a:bodyPr vert="horz" lIns="91440" tIns="45720" rIns="91440" bIns="45720" rtlCol="0" anchor="ctr">
            <a:noAutofit/>
          </a:bodyPr>
          <a:lstStyle>
            <a:lvl1pPr>
              <a:defRPr>
                <a:solidFill>
                  <a:srgbClr val="294351"/>
                </a:solidFill>
              </a:defRPr>
            </a:lvl1pPr>
          </a:lstStyle>
          <a:p>
            <a:pPr marL="231775"/>
            <a:br>
              <a:rPr lang="en-US" b="1" spc="-150" dirty="0">
                <a:latin typeface="Open Sans" pitchFamily="2" charset="0"/>
                <a:ea typeface="Open Sans" pitchFamily="2" charset="0"/>
                <a:cs typeface="Open Sans" pitchFamily="2" charset="0"/>
              </a:rPr>
            </a:br>
            <a:br>
              <a:rPr lang="en-US" b="1" spc="-150" dirty="0">
                <a:latin typeface="Open Sans" pitchFamily="2" charset="0"/>
                <a:ea typeface="Open Sans" pitchFamily="2" charset="0"/>
                <a:cs typeface="Open Sans" pitchFamily="2" charset="0"/>
              </a:rPr>
            </a:br>
            <a:br>
              <a:rPr lang="en-US" b="1" spc="-150" dirty="0">
                <a:latin typeface="Open Sans" pitchFamily="2" charset="0"/>
                <a:ea typeface="Open Sans" pitchFamily="2" charset="0"/>
                <a:cs typeface="Open Sans" pitchFamily="2" charset="0"/>
              </a:rPr>
            </a:br>
            <a:br>
              <a:rPr lang="en-US" b="1" spc="-150" dirty="0">
                <a:latin typeface="Open Sans" pitchFamily="2" charset="0"/>
                <a:ea typeface="Open Sans" pitchFamily="2" charset="0"/>
                <a:cs typeface="Open Sans" pitchFamily="2" charset="0"/>
              </a:rPr>
            </a:br>
            <a:br>
              <a:rPr lang="en-US" b="1" spc="-150" dirty="0">
                <a:latin typeface="Open Sans" pitchFamily="2" charset="0"/>
                <a:ea typeface="Open Sans" pitchFamily="2" charset="0"/>
                <a:cs typeface="Open Sans" pitchFamily="2" charset="0"/>
              </a:rPr>
            </a:br>
            <a:r>
              <a:rPr lang="en-US" sz="4000" dirty="0">
                <a:solidFill>
                  <a:srgbClr val="FF0000"/>
                </a:solidFill>
              </a:rPr>
              <a:t>Selection of M</a:t>
            </a:r>
            <a:r>
              <a:rPr lang="en-US" sz="4000" b="1" spc="-150" dirty="0">
                <a:solidFill>
                  <a:srgbClr val="FF0000"/>
                </a:solidFill>
                <a:latin typeface="Open Sans" pitchFamily="2" charset="0"/>
                <a:ea typeface="Open Sans" pitchFamily="2" charset="0"/>
                <a:cs typeface="Open Sans" pitchFamily="2" charset="0"/>
              </a:rPr>
              <a:t>ediation Centres in IP cases</a:t>
            </a:r>
            <a:br>
              <a:rPr lang="en-US" b="1" spc="-150" dirty="0">
                <a:solidFill>
                  <a:srgbClr val="FF0000"/>
                </a:solidFill>
                <a:latin typeface="Open Sans" pitchFamily="2" charset="0"/>
                <a:ea typeface="Open Sans" pitchFamily="2" charset="0"/>
                <a:cs typeface="Open Sans" pitchFamily="2" charset="0"/>
              </a:rPr>
            </a:br>
            <a:r>
              <a:rPr lang="en-US" b="1" spc="-150" dirty="0">
                <a:solidFill>
                  <a:srgbClr val="FF0000"/>
                </a:solidFill>
                <a:latin typeface="Open Sans" pitchFamily="2" charset="0"/>
                <a:ea typeface="Open Sans" pitchFamily="2" charset="0"/>
                <a:cs typeface="Open Sans" pitchFamily="2" charset="0"/>
              </a:rPr>
              <a:t>Perspective of a French IP Practitioner</a:t>
            </a:r>
            <a:br>
              <a:rPr lang="en-US" b="1" spc="-150" dirty="0">
                <a:solidFill>
                  <a:srgbClr val="FF0000"/>
                </a:solidFill>
                <a:latin typeface="Open Sans" pitchFamily="2" charset="0"/>
                <a:ea typeface="Open Sans" pitchFamily="2" charset="0"/>
                <a:cs typeface="Open Sans" pitchFamily="2" charset="0"/>
              </a:rPr>
            </a:br>
            <a:endParaRPr lang="en-US" b="1" spc="-150" dirty="0">
              <a:solidFill>
                <a:srgbClr val="FF0000"/>
              </a:solidFill>
              <a:latin typeface="Open Sans" pitchFamily="2" charset="0"/>
              <a:ea typeface="Open Sans" pitchFamily="2" charset="0"/>
              <a:cs typeface="Open Sans" pitchFamily="2" charset="0"/>
            </a:endParaRPr>
          </a:p>
        </p:txBody>
      </p:sp>
      <p:pic>
        <p:nvPicPr>
          <p:cNvPr id="4" name="object 15">
            <a:extLst>
              <a:ext uri="{FF2B5EF4-FFF2-40B4-BE49-F238E27FC236}">
                <a16:creationId xmlns:a16="http://schemas.microsoft.com/office/drawing/2014/main" id="{AD6AB4CC-8EE8-4608-8B29-911F6DC4F815}"/>
              </a:ext>
            </a:extLst>
          </p:cNvPr>
          <p:cNvPicPr/>
          <p:nvPr/>
        </p:nvPicPr>
        <p:blipFill>
          <a:blip r:embed="rId3" cstate="print"/>
          <a:stretch>
            <a:fillRect/>
          </a:stretch>
        </p:blipFill>
        <p:spPr>
          <a:xfrm>
            <a:off x="9347536" y="5784717"/>
            <a:ext cx="2159761" cy="421614"/>
          </a:xfrm>
          <a:prstGeom prst="rect">
            <a:avLst/>
          </a:prstGeom>
        </p:spPr>
      </p:pic>
      <p:sp>
        <p:nvSpPr>
          <p:cNvPr id="5" name="object 16">
            <a:extLst>
              <a:ext uri="{FF2B5EF4-FFF2-40B4-BE49-F238E27FC236}">
                <a16:creationId xmlns:a16="http://schemas.microsoft.com/office/drawing/2014/main" id="{6DE11FFD-D0BF-37AF-CE44-67C26E64E46B}"/>
              </a:ext>
            </a:extLst>
          </p:cNvPr>
          <p:cNvSpPr txBox="1"/>
          <p:nvPr/>
        </p:nvSpPr>
        <p:spPr>
          <a:xfrm>
            <a:off x="8690930" y="6318962"/>
            <a:ext cx="3368040"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EC6F79"/>
                </a:solidFill>
                <a:latin typeface="Calibri"/>
                <a:cs typeface="Calibri"/>
              </a:rPr>
              <a:t>Avocats</a:t>
            </a:r>
            <a:r>
              <a:rPr sz="1400" spc="114" dirty="0">
                <a:solidFill>
                  <a:srgbClr val="EC6F79"/>
                </a:solidFill>
                <a:latin typeface="Calibri"/>
                <a:cs typeface="Calibri"/>
              </a:rPr>
              <a:t> </a:t>
            </a:r>
            <a:r>
              <a:rPr sz="1400" dirty="0">
                <a:solidFill>
                  <a:srgbClr val="EC6F79"/>
                </a:solidFill>
                <a:latin typeface="Calibri"/>
                <a:cs typeface="Calibri"/>
              </a:rPr>
              <a:t>et</a:t>
            </a:r>
            <a:r>
              <a:rPr sz="1400" spc="155" dirty="0">
                <a:solidFill>
                  <a:srgbClr val="EC6F79"/>
                </a:solidFill>
                <a:latin typeface="Calibri"/>
                <a:cs typeface="Calibri"/>
              </a:rPr>
              <a:t> </a:t>
            </a:r>
            <a:r>
              <a:rPr sz="1400" dirty="0">
                <a:solidFill>
                  <a:srgbClr val="EC6F79"/>
                </a:solidFill>
                <a:latin typeface="Calibri"/>
                <a:cs typeface="Calibri"/>
              </a:rPr>
              <a:t>Conseils</a:t>
            </a:r>
            <a:r>
              <a:rPr sz="1400" spc="135" dirty="0">
                <a:solidFill>
                  <a:srgbClr val="EC6F79"/>
                </a:solidFill>
                <a:latin typeface="Calibri"/>
                <a:cs typeface="Calibri"/>
              </a:rPr>
              <a:t> </a:t>
            </a:r>
            <a:r>
              <a:rPr sz="1400" dirty="0">
                <a:solidFill>
                  <a:srgbClr val="EC6F79"/>
                </a:solidFill>
                <a:latin typeface="Calibri"/>
                <a:cs typeface="Calibri"/>
              </a:rPr>
              <a:t>en</a:t>
            </a:r>
            <a:r>
              <a:rPr sz="1400" spc="150" dirty="0">
                <a:solidFill>
                  <a:srgbClr val="EC6F79"/>
                </a:solidFill>
                <a:latin typeface="Calibri"/>
                <a:cs typeface="Calibri"/>
              </a:rPr>
              <a:t> </a:t>
            </a:r>
            <a:r>
              <a:rPr sz="1400" dirty="0">
                <a:solidFill>
                  <a:srgbClr val="EC6F79"/>
                </a:solidFill>
                <a:latin typeface="Calibri"/>
                <a:cs typeface="Calibri"/>
              </a:rPr>
              <a:t>Propriété</a:t>
            </a:r>
            <a:r>
              <a:rPr sz="1400" spc="110" dirty="0">
                <a:solidFill>
                  <a:srgbClr val="EC6F79"/>
                </a:solidFill>
                <a:latin typeface="Calibri"/>
                <a:cs typeface="Calibri"/>
              </a:rPr>
              <a:t> </a:t>
            </a:r>
            <a:r>
              <a:rPr sz="1400" spc="-10" dirty="0">
                <a:solidFill>
                  <a:srgbClr val="EC6F79"/>
                </a:solidFill>
                <a:latin typeface="Calibri"/>
                <a:cs typeface="Calibri"/>
              </a:rPr>
              <a:t>Industrielle</a:t>
            </a:r>
            <a:endParaRPr sz="1400" dirty="0">
              <a:latin typeface="Calibri"/>
              <a:cs typeface="Calibri"/>
            </a:endParaRPr>
          </a:p>
        </p:txBody>
      </p:sp>
      <p:sp>
        <p:nvSpPr>
          <p:cNvPr id="6" name="object 12">
            <a:extLst>
              <a:ext uri="{FF2B5EF4-FFF2-40B4-BE49-F238E27FC236}">
                <a16:creationId xmlns:a16="http://schemas.microsoft.com/office/drawing/2014/main" id="{9CE7182E-08F8-D903-E638-2E24BBEA44CB}"/>
              </a:ext>
            </a:extLst>
          </p:cNvPr>
          <p:cNvSpPr txBox="1"/>
          <p:nvPr/>
        </p:nvSpPr>
        <p:spPr>
          <a:xfrm>
            <a:off x="531248" y="3691051"/>
            <a:ext cx="4194756" cy="1081706"/>
          </a:xfrm>
          <a:prstGeom prst="rect">
            <a:avLst/>
          </a:prstGeom>
        </p:spPr>
        <p:txBody>
          <a:bodyPr vert="horz" wrap="square" lIns="0" tIns="116205" rIns="0" bIns="0" rtlCol="0">
            <a:spAutoFit/>
          </a:bodyPr>
          <a:lstStyle/>
          <a:p>
            <a:pPr marL="288925" marR="43815">
              <a:lnSpc>
                <a:spcPct val="100000"/>
              </a:lnSpc>
              <a:spcBef>
                <a:spcPts val="915"/>
              </a:spcBef>
            </a:pPr>
            <a:r>
              <a:rPr sz="3200" b="1" dirty="0">
                <a:solidFill>
                  <a:srgbClr val="404040"/>
                </a:solidFill>
                <a:latin typeface="Corbel"/>
                <a:cs typeface="Corbel"/>
              </a:rPr>
              <a:t>Virginie</a:t>
            </a:r>
            <a:r>
              <a:rPr sz="3200" b="1" spc="-65" dirty="0">
                <a:solidFill>
                  <a:srgbClr val="404040"/>
                </a:solidFill>
                <a:latin typeface="Corbel"/>
                <a:cs typeface="Corbel"/>
              </a:rPr>
              <a:t> </a:t>
            </a:r>
            <a:r>
              <a:rPr sz="3200" b="1" spc="-10" dirty="0">
                <a:solidFill>
                  <a:srgbClr val="404040"/>
                </a:solidFill>
                <a:latin typeface="Corbel"/>
                <a:cs typeface="Corbel"/>
              </a:rPr>
              <a:t>LEHOUX</a:t>
            </a:r>
            <a:endParaRPr lang="en-US" sz="3200" dirty="0">
              <a:latin typeface="Corbel"/>
              <a:cs typeface="Corbel"/>
            </a:endParaRPr>
          </a:p>
          <a:p>
            <a:pPr marL="288925" marR="5080">
              <a:lnSpc>
                <a:spcPct val="100000"/>
              </a:lnSpc>
              <a:spcBef>
                <a:spcPts val="819"/>
              </a:spcBef>
            </a:pPr>
            <a:r>
              <a:rPr lang="en-US" sz="2400" spc="-10" dirty="0">
                <a:solidFill>
                  <a:srgbClr val="404040"/>
                </a:solidFill>
                <a:latin typeface="Corbel"/>
                <a:cs typeface="Corbel"/>
              </a:rPr>
              <a:t>Cabinet </a:t>
            </a:r>
            <a:r>
              <a:rPr lang="en-US" sz="2400" spc="-290" dirty="0">
                <a:solidFill>
                  <a:srgbClr val="404040"/>
                </a:solidFill>
                <a:latin typeface="Corbel"/>
                <a:cs typeface="Corbel"/>
              </a:rPr>
              <a:t> </a:t>
            </a:r>
            <a:r>
              <a:rPr lang="en-US" sz="2400" spc="-265" dirty="0">
                <a:solidFill>
                  <a:srgbClr val="404040"/>
                </a:solidFill>
                <a:latin typeface="Corbel"/>
                <a:cs typeface="Corbel"/>
              </a:rPr>
              <a:t>BENECH</a:t>
            </a:r>
            <a:endParaRPr lang="en-US" sz="2400" dirty="0">
              <a:latin typeface="Corbel"/>
              <a:cs typeface="Corbel"/>
            </a:endParaRPr>
          </a:p>
        </p:txBody>
      </p:sp>
      <p:sp>
        <p:nvSpPr>
          <p:cNvPr id="2" name="object 7">
            <a:extLst>
              <a:ext uri="{FF2B5EF4-FFF2-40B4-BE49-F238E27FC236}">
                <a16:creationId xmlns:a16="http://schemas.microsoft.com/office/drawing/2014/main" id="{998D84AE-C936-8CEA-B416-FB07FEAFD285}"/>
              </a:ext>
            </a:extLst>
          </p:cNvPr>
          <p:cNvSpPr/>
          <p:nvPr/>
        </p:nvSpPr>
        <p:spPr>
          <a:xfrm>
            <a:off x="0" y="6804025"/>
            <a:ext cx="9780270" cy="53975"/>
          </a:xfrm>
          <a:custGeom>
            <a:avLst/>
            <a:gdLst/>
            <a:ahLst/>
            <a:cxnLst/>
            <a:rect l="l" t="t" r="r" b="b"/>
            <a:pathLst>
              <a:path w="9780270" h="53975">
                <a:moveTo>
                  <a:pt x="0" y="53975"/>
                </a:moveTo>
                <a:lnTo>
                  <a:pt x="9780143" y="53975"/>
                </a:lnTo>
                <a:lnTo>
                  <a:pt x="9780143" y="0"/>
                </a:lnTo>
                <a:lnTo>
                  <a:pt x="0" y="0"/>
                </a:lnTo>
                <a:lnTo>
                  <a:pt x="0" y="53975"/>
                </a:lnTo>
                <a:close/>
              </a:path>
            </a:pathLst>
          </a:custGeom>
          <a:solidFill>
            <a:srgbClr val="E80453"/>
          </a:solidFill>
        </p:spPr>
        <p:txBody>
          <a:bodyPr wrap="square" lIns="0" tIns="0" rIns="0" bIns="0" rtlCol="0"/>
          <a:lstStyle/>
          <a:p>
            <a:endParaRPr/>
          </a:p>
        </p:txBody>
      </p:sp>
      <p:sp>
        <p:nvSpPr>
          <p:cNvPr id="3" name="object 7">
            <a:extLst>
              <a:ext uri="{FF2B5EF4-FFF2-40B4-BE49-F238E27FC236}">
                <a16:creationId xmlns:a16="http://schemas.microsoft.com/office/drawing/2014/main" id="{AD8877B1-9F64-D12C-B932-B4D96CA9F340}"/>
              </a:ext>
            </a:extLst>
          </p:cNvPr>
          <p:cNvSpPr/>
          <p:nvPr/>
        </p:nvSpPr>
        <p:spPr>
          <a:xfrm>
            <a:off x="9780270" y="6804025"/>
            <a:ext cx="2011680" cy="53975"/>
          </a:xfrm>
          <a:custGeom>
            <a:avLst/>
            <a:gdLst/>
            <a:ahLst/>
            <a:cxnLst/>
            <a:rect l="l" t="t" r="r" b="b"/>
            <a:pathLst>
              <a:path w="9780270" h="53975">
                <a:moveTo>
                  <a:pt x="0" y="53975"/>
                </a:moveTo>
                <a:lnTo>
                  <a:pt x="9780143" y="53975"/>
                </a:lnTo>
                <a:lnTo>
                  <a:pt x="9780143" y="0"/>
                </a:lnTo>
                <a:lnTo>
                  <a:pt x="0" y="0"/>
                </a:lnTo>
                <a:lnTo>
                  <a:pt x="0" y="53975"/>
                </a:lnTo>
                <a:close/>
              </a:path>
            </a:pathLst>
          </a:custGeom>
          <a:solidFill>
            <a:srgbClr val="E4E0DD"/>
          </a:solidFill>
        </p:spPr>
        <p:txBody>
          <a:bodyPr wrap="square" lIns="0" tIns="0" rIns="0" bIns="0" rtlCol="0"/>
          <a:lstStyle/>
          <a:p>
            <a:endParaRPr/>
          </a:p>
        </p:txBody>
      </p:sp>
    </p:spTree>
    <p:extLst>
      <p:ext uri="{BB962C8B-B14F-4D97-AF65-F5344CB8AC3E}">
        <p14:creationId xmlns:p14="http://schemas.microsoft.com/office/powerpoint/2010/main" val="3806956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3012-DE14-3B54-FCA0-6546DEC77334}"/>
              </a:ext>
            </a:extLst>
          </p:cNvPr>
          <p:cNvSpPr>
            <a:spLocks noGrp="1"/>
          </p:cNvSpPr>
          <p:nvPr>
            <p:ph type="title"/>
          </p:nvPr>
        </p:nvSpPr>
        <p:spPr>
          <a:xfrm>
            <a:off x="419506" y="232917"/>
            <a:ext cx="9570720" cy="430887"/>
          </a:xfrm>
        </p:spPr>
        <p:txBody>
          <a:bodyPr/>
          <a:lstStyle/>
          <a:p>
            <a:r>
              <a:rPr lang="en-US" spc="-70" dirty="0"/>
              <a:t>01</a:t>
            </a:r>
            <a:r>
              <a:rPr lang="en-US" spc="-204" dirty="0"/>
              <a:t> </a:t>
            </a:r>
            <a:r>
              <a:rPr lang="en-US" spc="-260" dirty="0"/>
              <a:t>.</a:t>
            </a:r>
            <a:r>
              <a:rPr lang="en-US" spc="-200" dirty="0"/>
              <a:t> What is the current IP mediation landscape in France ?</a:t>
            </a:r>
            <a:endParaRPr lang="en-US" dirty="0"/>
          </a:p>
        </p:txBody>
      </p:sp>
      <p:graphicFrame>
        <p:nvGraphicFramePr>
          <p:cNvPr id="5" name="Diagram 4">
            <a:extLst>
              <a:ext uri="{FF2B5EF4-FFF2-40B4-BE49-F238E27FC236}">
                <a16:creationId xmlns:a16="http://schemas.microsoft.com/office/drawing/2014/main" id="{9695EDBC-8CE8-40D5-7F77-3CD901A2FBB1}"/>
              </a:ext>
            </a:extLst>
          </p:cNvPr>
          <p:cNvGraphicFramePr/>
          <p:nvPr/>
        </p:nvGraphicFramePr>
        <p:xfrm>
          <a:off x="381000" y="990600"/>
          <a:ext cx="101346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bject 7">
            <a:extLst>
              <a:ext uri="{FF2B5EF4-FFF2-40B4-BE49-F238E27FC236}">
                <a16:creationId xmlns:a16="http://schemas.microsoft.com/office/drawing/2014/main" id="{B09264EE-6BD5-A430-0DBD-18714A1142FF}"/>
              </a:ext>
            </a:extLst>
          </p:cNvPr>
          <p:cNvSpPr/>
          <p:nvPr/>
        </p:nvSpPr>
        <p:spPr>
          <a:xfrm>
            <a:off x="0" y="6804025"/>
            <a:ext cx="9780270" cy="53975"/>
          </a:xfrm>
          <a:custGeom>
            <a:avLst/>
            <a:gdLst/>
            <a:ahLst/>
            <a:cxnLst/>
            <a:rect l="l" t="t" r="r" b="b"/>
            <a:pathLst>
              <a:path w="9780270" h="53975">
                <a:moveTo>
                  <a:pt x="0" y="53975"/>
                </a:moveTo>
                <a:lnTo>
                  <a:pt x="9780143" y="53975"/>
                </a:lnTo>
                <a:lnTo>
                  <a:pt x="9780143" y="0"/>
                </a:lnTo>
                <a:lnTo>
                  <a:pt x="0" y="0"/>
                </a:lnTo>
                <a:lnTo>
                  <a:pt x="0" y="53975"/>
                </a:lnTo>
                <a:close/>
              </a:path>
            </a:pathLst>
          </a:custGeom>
          <a:solidFill>
            <a:srgbClr val="E80453"/>
          </a:solidFill>
        </p:spPr>
        <p:txBody>
          <a:bodyPr wrap="square" lIns="0" tIns="0" rIns="0" bIns="0" rtlCol="0"/>
          <a:lstStyle/>
          <a:p>
            <a:endParaRPr/>
          </a:p>
        </p:txBody>
      </p:sp>
    </p:spTree>
    <p:extLst>
      <p:ext uri="{BB962C8B-B14F-4D97-AF65-F5344CB8AC3E}">
        <p14:creationId xmlns:p14="http://schemas.microsoft.com/office/powerpoint/2010/main" val="3707747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816A8-5109-02EE-3548-F47454D13141}"/>
              </a:ext>
            </a:extLst>
          </p:cNvPr>
          <p:cNvSpPr>
            <a:spLocks noGrp="1"/>
          </p:cNvSpPr>
          <p:nvPr>
            <p:ph sz="half" idx="2"/>
          </p:nvPr>
        </p:nvSpPr>
        <p:spPr>
          <a:xfrm>
            <a:off x="393213" y="1230410"/>
            <a:ext cx="6629400" cy="4616648"/>
          </a:xfrm>
          <a:solidFill>
            <a:schemeClr val="bg1">
              <a:lumMod val="85000"/>
            </a:schemeClr>
          </a:solidFill>
        </p:spPr>
        <p:txBody>
          <a:bodyPr/>
          <a:lstStyle/>
          <a:p>
            <a:pPr marL="342900" indent="-342900" algn="l">
              <a:buFont typeface="Arial" panose="020B0604020202020204" pitchFamily="34" charset="0"/>
              <a:buChar char="•"/>
            </a:pPr>
            <a:r>
              <a:rPr lang="en-US" sz="2000" b="0" dirty="0">
                <a:solidFill>
                  <a:schemeClr val="tx1"/>
                </a:solidFill>
                <a:latin typeface="Calibri" panose="020F0502020204030204" pitchFamily="34" charset="0"/>
                <a:ea typeface="Calibri" panose="020F0502020204030204" pitchFamily="34" charset="0"/>
                <a:cs typeface="Calibri" panose="020F0502020204030204" pitchFamily="34" charset="0"/>
              </a:rPr>
              <a:t>Growing interest of French Government for mediation : several recent legislative changes to encourage mediation</a:t>
            </a:r>
          </a:p>
          <a:p>
            <a:pPr algn="l"/>
            <a:endParaRPr lang="en-US" sz="2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000" b="0" dirty="0">
                <a:solidFill>
                  <a:schemeClr val="tx1"/>
                </a:solidFill>
                <a:latin typeface="Calibri" panose="020F0502020204030204" pitchFamily="34" charset="0"/>
                <a:ea typeface="Calibri" panose="020F0502020204030204" pitchFamily="34" charset="0"/>
                <a:cs typeface="Calibri" panose="020F0502020204030204" pitchFamily="34" charset="0"/>
              </a:rPr>
              <a:t>Mediations in IP cases before the Paris First Instance Court and Court of Appeal have risen significantly in the past five years</a:t>
            </a:r>
          </a:p>
          <a:p>
            <a:pPr algn="l"/>
            <a:endParaRPr lang="en-US" sz="2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000" b="0" dirty="0">
                <a:solidFill>
                  <a:schemeClr val="tx1"/>
                </a:solidFill>
                <a:latin typeface="Calibri" panose="020F0502020204030204" pitchFamily="34" charset="0"/>
                <a:ea typeface="Calibri" panose="020F0502020204030204" pitchFamily="34" charset="0"/>
                <a:cs typeface="Calibri" panose="020F0502020204030204" pitchFamily="34" charset="0"/>
              </a:rPr>
              <a:t>Judicial mediation is generally proposed by the judge at various stages of the proceedings. In some cases, a party may also suggest it.</a:t>
            </a:r>
          </a:p>
          <a:p>
            <a:pPr algn="l"/>
            <a:endParaRPr lang="en-US" sz="2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de-DE" sz="2000" b="0" dirty="0">
                <a:solidFill>
                  <a:schemeClr val="tx1"/>
                </a:solidFill>
                <a:latin typeface="Calibri" panose="020F0502020204030204" pitchFamily="34" charset="0"/>
                <a:ea typeface="Calibri" panose="020F0502020204030204" pitchFamily="34" charset="0"/>
                <a:cs typeface="Calibri" panose="020F0502020204030204" pitchFamily="34" charset="0"/>
              </a:rPr>
              <a:t>Mediation </a:t>
            </a:r>
            <a:r>
              <a:rPr lang="de-DE" sz="2000" b="0" dirty="0" err="1">
                <a:solidFill>
                  <a:schemeClr val="tx1"/>
                </a:solidFill>
                <a:latin typeface="Calibri" panose="020F0502020204030204" pitchFamily="34" charset="0"/>
                <a:ea typeface="Calibri" panose="020F0502020204030204" pitchFamily="34" charset="0"/>
                <a:cs typeface="Calibri" panose="020F0502020204030204" pitchFamily="34" charset="0"/>
              </a:rPr>
              <a:t>may</a:t>
            </a:r>
            <a:r>
              <a:rPr lang="de-DE" sz="20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2000" b="0" dirty="0" err="1">
                <a:solidFill>
                  <a:schemeClr val="tx1"/>
                </a:solidFill>
                <a:latin typeface="Calibri" panose="020F0502020204030204" pitchFamily="34" charset="0"/>
                <a:ea typeface="Calibri" panose="020F0502020204030204" pitchFamily="34" charset="0"/>
                <a:cs typeface="Calibri" panose="020F0502020204030204" pitchFamily="34" charset="0"/>
              </a:rPr>
              <a:t>avoid</a:t>
            </a:r>
            <a:r>
              <a:rPr lang="de-DE" sz="20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2000" b="0" dirty="0" err="1">
                <a:solidFill>
                  <a:schemeClr val="tx1"/>
                </a:solidFill>
                <a:latin typeface="Calibri" panose="020F0502020204030204" pitchFamily="34" charset="0"/>
                <a:ea typeface="Calibri" panose="020F0502020204030204" pitchFamily="34" charset="0"/>
                <a:cs typeface="Calibri" panose="020F0502020204030204" pitchFamily="34" charset="0"/>
              </a:rPr>
              <a:t>litigation</a:t>
            </a:r>
            <a:r>
              <a:rPr lang="de-DE" sz="2000" b="0" dirty="0">
                <a:solidFill>
                  <a:schemeClr val="tx1"/>
                </a:solidFill>
                <a:latin typeface="Calibri" panose="020F0502020204030204" pitchFamily="34" charset="0"/>
                <a:ea typeface="Calibri" panose="020F0502020204030204" pitchFamily="34" charset="0"/>
                <a:cs typeface="Calibri" panose="020F0502020204030204" pitchFamily="34" charset="0"/>
              </a:rPr>
              <a:t>, but </a:t>
            </a:r>
            <a:r>
              <a:rPr lang="de-DE" sz="2000" b="0" dirty="0" err="1">
                <a:solidFill>
                  <a:schemeClr val="tx1"/>
                </a:solidFill>
                <a:latin typeface="Calibri" panose="020F0502020204030204" pitchFamily="34" charset="0"/>
                <a:ea typeface="Calibri" panose="020F0502020204030204" pitchFamily="34" charset="0"/>
                <a:cs typeface="Calibri" panose="020F0502020204030204" pitchFamily="34" charset="0"/>
              </a:rPr>
              <a:t>litigation</a:t>
            </a:r>
            <a:r>
              <a:rPr lang="de-DE" sz="20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2000" b="0" dirty="0" err="1">
                <a:solidFill>
                  <a:schemeClr val="tx1"/>
                </a:solidFill>
                <a:latin typeface="Calibri" panose="020F0502020204030204" pitchFamily="34" charset="0"/>
                <a:ea typeface="Calibri" panose="020F0502020204030204" pitchFamily="34" charset="0"/>
                <a:cs typeface="Calibri" panose="020F0502020204030204" pitchFamily="34" charset="0"/>
              </a:rPr>
              <a:t>can</a:t>
            </a:r>
            <a:r>
              <a:rPr lang="de-DE" sz="2000" b="0" dirty="0">
                <a:solidFill>
                  <a:schemeClr val="tx1"/>
                </a:solidFill>
                <a:latin typeface="Calibri" panose="020F0502020204030204" pitchFamily="34" charset="0"/>
                <a:ea typeface="Calibri" panose="020F0502020204030204" pitchFamily="34" charset="0"/>
                <a:cs typeface="Calibri" panose="020F0502020204030204" pitchFamily="34" charset="0"/>
              </a:rPr>
              <a:t> also </a:t>
            </a:r>
            <a:r>
              <a:rPr lang="de-DE" sz="2000" b="0" dirty="0" err="1">
                <a:solidFill>
                  <a:schemeClr val="tx1"/>
                </a:solidFill>
                <a:latin typeface="Calibri" panose="020F0502020204030204" pitchFamily="34" charset="0"/>
                <a:ea typeface="Calibri" panose="020F0502020204030204" pitchFamily="34" charset="0"/>
                <a:cs typeface="Calibri" panose="020F0502020204030204" pitchFamily="34" charset="0"/>
              </a:rPr>
              <a:t>lead</a:t>
            </a:r>
            <a:r>
              <a:rPr lang="de-DE" sz="20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2000" b="0" dirty="0" err="1">
                <a:solidFill>
                  <a:schemeClr val="tx1"/>
                </a:solidFill>
                <a:latin typeface="Calibri" panose="020F0502020204030204" pitchFamily="34" charset="0"/>
                <a:ea typeface="Calibri" panose="020F0502020204030204" pitchFamily="34" charset="0"/>
                <a:cs typeface="Calibri" panose="020F0502020204030204" pitchFamily="34" charset="0"/>
              </a:rPr>
              <a:t>to</a:t>
            </a:r>
            <a:r>
              <a:rPr lang="de-DE" sz="20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2000" b="0" dirty="0" err="1">
                <a:solidFill>
                  <a:schemeClr val="tx1"/>
                </a:solidFill>
                <a:latin typeface="Calibri" panose="020F0502020204030204" pitchFamily="34" charset="0"/>
                <a:ea typeface="Calibri" panose="020F0502020204030204" pitchFamily="34" charset="0"/>
                <a:cs typeface="Calibri" panose="020F0502020204030204" pitchFamily="34" charset="0"/>
              </a:rPr>
              <a:t>mediation</a:t>
            </a:r>
            <a:r>
              <a:rPr lang="de-DE" sz="20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l"/>
            <a:endParaRPr lang="de-DE" sz="2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r>
              <a:rPr lang="de-DE" sz="2000" b="0" dirty="0">
                <a:solidFill>
                  <a:schemeClr val="tx1"/>
                </a:solidFill>
                <a:latin typeface="Segoe UI Emoji" panose="020B0502040204020203" pitchFamily="34" charset="0"/>
                <a:ea typeface="Segoe UI Emoji" panose="020B0502040204020203" pitchFamily="34" charset="0"/>
                <a:cs typeface="Calibri" panose="020F0502020204030204" pitchFamily="34" charset="0"/>
              </a:rPr>
              <a:t>⇒  </a:t>
            </a:r>
            <a:r>
              <a:rPr lang="en-US" sz="2000" b="0" dirty="0">
                <a:solidFill>
                  <a:schemeClr val="tx1"/>
                </a:solidFill>
                <a:latin typeface="Calibri" panose="020F0502020204030204" pitchFamily="34" charset="0"/>
                <a:ea typeface="Calibri" panose="020F0502020204030204" pitchFamily="34" charset="0"/>
                <a:cs typeface="Calibri" panose="020F0502020204030204" pitchFamily="34" charset="0"/>
              </a:rPr>
              <a:t>Lawyers must assess the best stage for mediation</a:t>
            </a:r>
            <a:endParaRPr lang="en-US" dirty="0"/>
          </a:p>
        </p:txBody>
      </p:sp>
      <p:pic>
        <p:nvPicPr>
          <p:cNvPr id="5" name="Content Placeholder 3">
            <a:extLst>
              <a:ext uri="{FF2B5EF4-FFF2-40B4-BE49-F238E27FC236}">
                <a16:creationId xmlns:a16="http://schemas.microsoft.com/office/drawing/2014/main" id="{5F87FEA1-EF48-9DBD-F84A-BEEB1491EB77}"/>
              </a:ext>
            </a:extLst>
          </p:cNvPr>
          <p:cNvPicPr>
            <a:picLocks noGrp="1" noChangeAspect="1"/>
          </p:cNvPicPr>
          <p:nvPr>
            <p:ph sz="half" idx="3"/>
          </p:nvPr>
        </p:nvPicPr>
        <p:blipFill>
          <a:blip r:embed="rId3"/>
          <a:stretch>
            <a:fillRect/>
          </a:stretch>
        </p:blipFill>
        <p:spPr>
          <a:xfrm>
            <a:off x="7239000" y="1203522"/>
            <a:ext cx="4541202" cy="4670425"/>
          </a:xfrm>
          <a:prstGeom prst="rect">
            <a:avLst/>
          </a:prstGeom>
        </p:spPr>
      </p:pic>
      <p:sp>
        <p:nvSpPr>
          <p:cNvPr id="6" name="object 11">
            <a:extLst>
              <a:ext uri="{FF2B5EF4-FFF2-40B4-BE49-F238E27FC236}">
                <a16:creationId xmlns:a16="http://schemas.microsoft.com/office/drawing/2014/main" id="{2DD2B27C-A74C-504C-1CF2-7421137EEBD0}"/>
              </a:ext>
            </a:extLst>
          </p:cNvPr>
          <p:cNvSpPr txBox="1">
            <a:spLocks noGrp="1"/>
          </p:cNvSpPr>
          <p:nvPr>
            <p:ph type="title"/>
          </p:nvPr>
        </p:nvSpPr>
        <p:spPr>
          <a:xfrm>
            <a:off x="419100" y="233363"/>
            <a:ext cx="9571038" cy="603499"/>
          </a:xfrm>
          <a:prstGeom prst="rect">
            <a:avLst/>
          </a:prstGeom>
        </p:spPr>
        <p:txBody>
          <a:bodyPr vert="horz" wrap="square" lIns="0" tIns="170942" rIns="0" bIns="0" rtlCol="0">
            <a:spAutoFit/>
          </a:bodyPr>
          <a:lstStyle/>
          <a:p>
            <a:pPr marL="12700">
              <a:lnSpc>
                <a:spcPct val="100000"/>
              </a:lnSpc>
              <a:spcBef>
                <a:spcPts val="95"/>
              </a:spcBef>
            </a:pPr>
            <a:r>
              <a:rPr spc="-70" dirty="0"/>
              <a:t>0</a:t>
            </a:r>
            <a:r>
              <a:rPr lang="de-DE" spc="-70" dirty="0"/>
              <a:t>2</a:t>
            </a:r>
            <a:r>
              <a:rPr spc="-204" dirty="0"/>
              <a:t> </a:t>
            </a:r>
            <a:r>
              <a:rPr spc="-260" dirty="0"/>
              <a:t>.</a:t>
            </a:r>
            <a:r>
              <a:rPr spc="-200" dirty="0"/>
              <a:t> </a:t>
            </a:r>
            <a:r>
              <a:rPr lang="de-DE" spc="-200" dirty="0" err="1"/>
              <a:t>When</a:t>
            </a:r>
            <a:r>
              <a:rPr lang="de-DE" spc="-200" dirty="0"/>
              <a:t> </a:t>
            </a:r>
            <a:r>
              <a:rPr lang="de-DE" spc="-200" dirty="0" err="1"/>
              <a:t>to</a:t>
            </a:r>
            <a:r>
              <a:rPr lang="de-DE" spc="-200" dirty="0"/>
              <a:t> </a:t>
            </a:r>
            <a:r>
              <a:rPr lang="de-DE" spc="-200" dirty="0" err="1"/>
              <a:t>decide</a:t>
            </a:r>
            <a:r>
              <a:rPr lang="de-DE" spc="-200" dirty="0"/>
              <a:t> in </a:t>
            </a:r>
            <a:r>
              <a:rPr lang="de-DE" spc="-200" dirty="0" err="1"/>
              <a:t>favour</a:t>
            </a:r>
            <a:r>
              <a:rPr lang="de-DE" spc="-200" dirty="0"/>
              <a:t> </a:t>
            </a:r>
            <a:r>
              <a:rPr lang="de-DE" spc="-200" dirty="0" err="1"/>
              <a:t>of</a:t>
            </a:r>
            <a:r>
              <a:rPr lang="de-DE" spc="-200" dirty="0"/>
              <a:t> </a:t>
            </a:r>
            <a:r>
              <a:rPr lang="de-DE" spc="-200" dirty="0" err="1"/>
              <a:t>mediation</a:t>
            </a:r>
            <a:r>
              <a:rPr spc="-200" dirty="0"/>
              <a:t> ?</a:t>
            </a:r>
          </a:p>
        </p:txBody>
      </p:sp>
      <p:sp>
        <p:nvSpPr>
          <p:cNvPr id="2" name="object 7">
            <a:extLst>
              <a:ext uri="{FF2B5EF4-FFF2-40B4-BE49-F238E27FC236}">
                <a16:creationId xmlns:a16="http://schemas.microsoft.com/office/drawing/2014/main" id="{C3D9A049-0408-A1A4-D592-1FE918C8AB27}"/>
              </a:ext>
            </a:extLst>
          </p:cNvPr>
          <p:cNvSpPr/>
          <p:nvPr/>
        </p:nvSpPr>
        <p:spPr>
          <a:xfrm>
            <a:off x="0" y="6804025"/>
            <a:ext cx="9780270" cy="53975"/>
          </a:xfrm>
          <a:custGeom>
            <a:avLst/>
            <a:gdLst/>
            <a:ahLst/>
            <a:cxnLst/>
            <a:rect l="l" t="t" r="r" b="b"/>
            <a:pathLst>
              <a:path w="9780270" h="53975">
                <a:moveTo>
                  <a:pt x="0" y="53975"/>
                </a:moveTo>
                <a:lnTo>
                  <a:pt x="9780143" y="53975"/>
                </a:lnTo>
                <a:lnTo>
                  <a:pt x="9780143" y="0"/>
                </a:lnTo>
                <a:lnTo>
                  <a:pt x="0" y="0"/>
                </a:lnTo>
                <a:lnTo>
                  <a:pt x="0" y="53975"/>
                </a:lnTo>
                <a:close/>
              </a:path>
            </a:pathLst>
          </a:custGeom>
          <a:solidFill>
            <a:srgbClr val="E80453"/>
          </a:solidFill>
        </p:spPr>
        <p:txBody>
          <a:bodyPr wrap="square" lIns="0" tIns="0" rIns="0" bIns="0" rtlCol="0"/>
          <a:lstStyle/>
          <a:p>
            <a:endParaRPr/>
          </a:p>
        </p:txBody>
      </p:sp>
    </p:spTree>
    <p:extLst>
      <p:ext uri="{BB962C8B-B14F-4D97-AF65-F5344CB8AC3E}">
        <p14:creationId xmlns:p14="http://schemas.microsoft.com/office/powerpoint/2010/main" val="202958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419506" y="232917"/>
            <a:ext cx="10248494" cy="603499"/>
          </a:xfrm>
          <a:prstGeom prst="rect">
            <a:avLst/>
          </a:prstGeom>
        </p:spPr>
        <p:txBody>
          <a:bodyPr vert="horz" wrap="square" lIns="0" tIns="170942" rIns="0" bIns="0" rtlCol="0">
            <a:spAutoFit/>
          </a:bodyPr>
          <a:lstStyle/>
          <a:p>
            <a:pPr marL="12700">
              <a:lnSpc>
                <a:spcPct val="100000"/>
              </a:lnSpc>
              <a:spcBef>
                <a:spcPts val="95"/>
              </a:spcBef>
            </a:pPr>
            <a:r>
              <a:rPr spc="-70" dirty="0"/>
              <a:t>03</a:t>
            </a:r>
            <a:r>
              <a:rPr spc="-204" dirty="0"/>
              <a:t> </a:t>
            </a:r>
            <a:r>
              <a:rPr spc="-260" dirty="0"/>
              <a:t>.</a:t>
            </a:r>
            <a:r>
              <a:rPr spc="-200" dirty="0"/>
              <a:t> </a:t>
            </a:r>
            <a:r>
              <a:rPr spc="-320" dirty="0"/>
              <a:t>How</a:t>
            </a:r>
            <a:r>
              <a:rPr spc="-204" dirty="0"/>
              <a:t> </a:t>
            </a:r>
            <a:r>
              <a:rPr spc="-150" dirty="0"/>
              <a:t>to</a:t>
            </a:r>
            <a:r>
              <a:rPr spc="-210" dirty="0"/>
              <a:t> </a:t>
            </a:r>
            <a:r>
              <a:rPr spc="-245" dirty="0"/>
              <a:t>select</a:t>
            </a:r>
            <a:r>
              <a:rPr spc="-204" dirty="0"/>
              <a:t> </a:t>
            </a:r>
            <a:r>
              <a:rPr spc="-540" dirty="0"/>
              <a:t>a</a:t>
            </a:r>
            <a:r>
              <a:rPr spc="-170" dirty="0"/>
              <a:t> </a:t>
            </a:r>
            <a:r>
              <a:rPr lang="fr-FR" spc="-170" dirty="0"/>
              <a:t> </a:t>
            </a:r>
            <a:r>
              <a:rPr spc="-265" dirty="0"/>
              <a:t>mediation</a:t>
            </a:r>
            <a:r>
              <a:rPr spc="-190" dirty="0"/>
              <a:t> </a:t>
            </a:r>
            <a:r>
              <a:rPr spc="-240" dirty="0" err="1"/>
              <a:t>cent</a:t>
            </a:r>
            <a:r>
              <a:rPr lang="en-US" spc="-240" dirty="0" err="1"/>
              <a:t>re</a:t>
            </a:r>
            <a:r>
              <a:rPr lang="en-US" spc="-240" dirty="0"/>
              <a:t> </a:t>
            </a:r>
            <a:r>
              <a:rPr lang="en-US" spc="-195" dirty="0"/>
              <a:t>or a </a:t>
            </a:r>
            <a:r>
              <a:rPr spc="-240" dirty="0"/>
              <a:t>mediator</a:t>
            </a:r>
            <a:r>
              <a:rPr spc="-185" dirty="0"/>
              <a:t> </a:t>
            </a:r>
            <a:r>
              <a:rPr spc="-40" dirty="0"/>
              <a:t>for</a:t>
            </a:r>
            <a:r>
              <a:rPr spc="-204" dirty="0"/>
              <a:t> </a:t>
            </a:r>
            <a:r>
              <a:rPr spc="-55" dirty="0"/>
              <a:t>IP</a:t>
            </a:r>
            <a:r>
              <a:rPr spc="-204" dirty="0"/>
              <a:t> </a:t>
            </a:r>
            <a:r>
              <a:rPr spc="-350" dirty="0"/>
              <a:t>cases</a:t>
            </a:r>
            <a:r>
              <a:rPr spc="-190" dirty="0"/>
              <a:t> </a:t>
            </a:r>
            <a:r>
              <a:rPr b="0" spc="-50" dirty="0">
                <a:latin typeface="Franklin Gothic Book"/>
                <a:cs typeface="Franklin Gothic Book"/>
              </a:rPr>
              <a:t>?</a:t>
            </a:r>
          </a:p>
        </p:txBody>
      </p:sp>
      <p:sp>
        <p:nvSpPr>
          <p:cNvPr id="12" name="object 12"/>
          <p:cNvSpPr txBox="1"/>
          <p:nvPr/>
        </p:nvSpPr>
        <p:spPr>
          <a:xfrm>
            <a:off x="11927205" y="6475577"/>
            <a:ext cx="9906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FFFFFF"/>
                </a:solidFill>
                <a:latin typeface="Corbel"/>
                <a:cs typeface="Corbel"/>
              </a:rPr>
              <a:t>5</a:t>
            </a:r>
            <a:endParaRPr sz="1200">
              <a:latin typeface="Corbel"/>
              <a:cs typeface="Corbel"/>
            </a:endParaRPr>
          </a:p>
        </p:txBody>
      </p:sp>
      <p:sp>
        <p:nvSpPr>
          <p:cNvPr id="13" name="object 13"/>
          <p:cNvSpPr/>
          <p:nvPr/>
        </p:nvSpPr>
        <p:spPr>
          <a:xfrm>
            <a:off x="432003" y="930512"/>
            <a:ext cx="1984375" cy="114935"/>
          </a:xfrm>
          <a:custGeom>
            <a:avLst/>
            <a:gdLst/>
            <a:ahLst/>
            <a:cxnLst/>
            <a:rect l="l" t="t" r="r" b="b"/>
            <a:pathLst>
              <a:path w="1984375" h="114934">
                <a:moveTo>
                  <a:pt x="1984120" y="0"/>
                </a:moveTo>
                <a:lnTo>
                  <a:pt x="0" y="0"/>
                </a:lnTo>
                <a:lnTo>
                  <a:pt x="0" y="114824"/>
                </a:lnTo>
                <a:lnTo>
                  <a:pt x="1984120" y="114824"/>
                </a:lnTo>
                <a:lnTo>
                  <a:pt x="1984120" y="0"/>
                </a:lnTo>
                <a:close/>
              </a:path>
            </a:pathLst>
          </a:custGeom>
          <a:solidFill>
            <a:srgbClr val="24C5E2"/>
          </a:solidFill>
        </p:spPr>
        <p:txBody>
          <a:bodyPr wrap="square" lIns="0" tIns="0" rIns="0" bIns="0" rtlCol="0"/>
          <a:lstStyle/>
          <a:p>
            <a:endParaRPr/>
          </a:p>
        </p:txBody>
      </p:sp>
      <p:sp>
        <p:nvSpPr>
          <p:cNvPr id="14" name="object 14"/>
          <p:cNvSpPr txBox="1"/>
          <p:nvPr/>
        </p:nvSpPr>
        <p:spPr>
          <a:xfrm>
            <a:off x="419506" y="1050162"/>
            <a:ext cx="10321925" cy="5228354"/>
          </a:xfrm>
          <a:prstGeom prst="rect">
            <a:avLst/>
          </a:prstGeom>
          <a:solidFill>
            <a:schemeClr val="bg1">
              <a:lumMod val="85000"/>
            </a:schemeClr>
          </a:solidFill>
        </p:spPr>
        <p:txBody>
          <a:bodyPr vert="horz" wrap="square" lIns="0" tIns="128270" rIns="0" bIns="0" rtlCol="0">
            <a:spAutoFit/>
          </a:bodyPr>
          <a:lstStyle/>
          <a:p>
            <a:pPr marL="278765" indent="-266065">
              <a:lnSpc>
                <a:spcPct val="100000"/>
              </a:lnSpc>
              <a:spcBef>
                <a:spcPts val="1010"/>
              </a:spcBef>
              <a:buFont typeface="Wingdings"/>
              <a:buChar char=""/>
              <a:tabLst>
                <a:tab pos="278765" algn="l"/>
              </a:tabLst>
            </a:pPr>
            <a:r>
              <a:rPr sz="2400" dirty="0">
                <a:solidFill>
                  <a:schemeClr val="tx1"/>
                </a:solidFill>
                <a:latin typeface="Calibri" panose="020F0502020204030204" pitchFamily="34" charset="0"/>
                <a:ea typeface="Calibri" panose="020F0502020204030204" pitchFamily="34" charset="0"/>
                <a:cs typeface="Calibri" panose="020F0502020204030204" pitchFamily="34" charset="0"/>
              </a:rPr>
              <a:t>Main criteria to choose a mediation centre</a:t>
            </a:r>
            <a:r>
              <a:rPr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1088390" lvl="1" indent="-358140">
              <a:lnSpc>
                <a:spcPct val="100000"/>
              </a:lnSpc>
              <a:spcBef>
                <a:spcPts val="915"/>
              </a:spcBef>
              <a:buFont typeface="Arial"/>
              <a:buChar char="•"/>
              <a:tabLst>
                <a:tab pos="1088390" algn="l"/>
              </a:tabLst>
            </a:pPr>
            <a:r>
              <a:rPr 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Type of IP </a:t>
            </a:r>
            <a:r>
              <a:rPr lang="de-DE"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rights</a:t>
            </a:r>
            <a:r>
              <a:rPr 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involved</a:t>
            </a:r>
            <a:r>
              <a:rPr 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 patent, trade </a:t>
            </a:r>
            <a:r>
              <a:rPr lang="de-DE"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mark</a:t>
            </a:r>
            <a:r>
              <a:rPr 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copyright</a:t>
            </a:r>
            <a:r>
              <a:rPr 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 etc.</a:t>
            </a:r>
          </a:p>
          <a:p>
            <a:pPr marL="1088390" lvl="1" indent="-358140">
              <a:lnSpc>
                <a:spcPct val="100000"/>
              </a:lnSpc>
              <a:spcBef>
                <a:spcPts val="915"/>
              </a:spcBef>
              <a:buFont typeface="Arial"/>
              <a:buChar char="•"/>
              <a:tabLst>
                <a:tab pos="1088390" algn="l"/>
              </a:tabLst>
            </a:pPr>
            <a:r>
              <a:rPr sz="2000" dirty="0">
                <a:solidFill>
                  <a:schemeClr val="tx1"/>
                </a:solidFill>
                <a:latin typeface="Calibri" panose="020F0502020204030204" pitchFamily="34" charset="0"/>
                <a:ea typeface="Calibri" panose="020F0502020204030204" pitchFamily="34" charset="0"/>
                <a:cs typeface="Calibri" panose="020F0502020204030204" pitchFamily="34" charset="0"/>
              </a:rPr>
              <a:t>International</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sz="2000" dirty="0">
                <a:solidFill>
                  <a:schemeClr val="tx1"/>
                </a:solidFill>
                <a:latin typeface="Calibri" panose="020F0502020204030204" pitchFamily="34" charset="0"/>
                <a:ea typeface="Calibri" panose="020F0502020204030204" pitchFamily="34" charset="0"/>
                <a:cs typeface="Calibri" panose="020F0502020204030204" pitchFamily="34" charset="0"/>
              </a:rPr>
              <a:t>national dispute(s):</a:t>
            </a:r>
          </a:p>
          <a:p>
            <a:pPr marL="1447800" lvl="2" indent="-359410">
              <a:lnSpc>
                <a:spcPct val="100000"/>
              </a:lnSpc>
              <a:spcBef>
                <a:spcPts val="925"/>
              </a:spcBef>
              <a:buFont typeface="Wingdings"/>
              <a:buChar char=""/>
              <a:tabLst>
                <a:tab pos="1447800" algn="l"/>
              </a:tabLst>
            </a:pPr>
            <a:r>
              <a:rPr sz="2000" dirty="0">
                <a:solidFill>
                  <a:schemeClr val="tx1"/>
                </a:solidFill>
                <a:latin typeface="Calibri" panose="020F0502020204030204" pitchFamily="34" charset="0"/>
                <a:ea typeface="Calibri" panose="020F0502020204030204" pitchFamily="34" charset="0"/>
                <a:cs typeface="Calibri" panose="020F0502020204030204" pitchFamily="34" charset="0"/>
              </a:rPr>
              <a:t>Nationality </a:t>
            </a:r>
            <a:r>
              <a:rPr 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and </a:t>
            </a:r>
            <a:r>
              <a:rP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cultur</a:t>
            </a:r>
            <a:r>
              <a:rPr 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al </a:t>
            </a:r>
            <a:r>
              <a:rPr lang="de-DE"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background</a:t>
            </a:r>
            <a:r>
              <a:rPr 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sz="2000" dirty="0">
                <a:solidFill>
                  <a:schemeClr val="tx1"/>
                </a:solidFill>
                <a:latin typeface="Calibri" panose="020F0502020204030204" pitchFamily="34" charset="0"/>
                <a:ea typeface="Calibri" panose="020F0502020204030204" pitchFamily="34" charset="0"/>
                <a:cs typeface="Calibri" panose="020F0502020204030204" pitchFamily="34" charset="0"/>
              </a:rPr>
              <a:t>of the parties</a:t>
            </a:r>
          </a:p>
          <a:p>
            <a:pPr marL="1447800" lvl="2" indent="-359410">
              <a:lnSpc>
                <a:spcPct val="100000"/>
              </a:lnSpc>
              <a:spcBef>
                <a:spcPts val="925"/>
              </a:spcBef>
              <a:buFont typeface="Wingdings"/>
              <a:buChar char=""/>
              <a:tabLst>
                <a:tab pos="1447800" algn="l"/>
              </a:tabLst>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T</a:t>
            </a:r>
            <a:r>
              <a:rPr sz="2000" dirty="0">
                <a:solidFill>
                  <a:schemeClr val="tx1"/>
                </a:solidFill>
                <a:latin typeface="Calibri" panose="020F0502020204030204" pitchFamily="34" charset="0"/>
                <a:ea typeface="Calibri" panose="020F0502020204030204" pitchFamily="34" charset="0"/>
                <a:cs typeface="Calibri" panose="020F0502020204030204" pitchFamily="34" charset="0"/>
              </a:rPr>
              <a:t>erritory of exploitation</a:t>
            </a:r>
          </a:p>
          <a:p>
            <a:pPr marL="1088390" lvl="1" indent="-358140">
              <a:lnSpc>
                <a:spcPct val="100000"/>
              </a:lnSpc>
              <a:spcBef>
                <a:spcPts val="910"/>
              </a:spcBef>
              <a:buFont typeface="Arial"/>
              <a:buChar char="•"/>
              <a:tabLst>
                <a:tab pos="1088390" algn="l"/>
              </a:tabLst>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Key Financial Factors: dispute value, client resources, costs </a:t>
            </a:r>
            <a:r>
              <a:rPr lang="en-US" sz="2000">
                <a:solidFill>
                  <a:schemeClr val="tx1"/>
                </a:solidFill>
                <a:latin typeface="Calibri" panose="020F0502020204030204" pitchFamily="34" charset="0"/>
                <a:ea typeface="Calibri" panose="020F0502020204030204" pitchFamily="34" charset="0"/>
                <a:cs typeface="Calibri" panose="020F0502020204030204" pitchFamily="34" charset="0"/>
              </a:rPr>
              <a:t>of mediation</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088390" lvl="1" indent="-358140">
              <a:lnSpc>
                <a:spcPct val="100000"/>
              </a:lnSpc>
              <a:spcBef>
                <a:spcPts val="910"/>
              </a:spcBef>
              <a:buFont typeface="Arial"/>
              <a:buChar char="•"/>
              <a:tabLst>
                <a:tab pos="1088390" algn="l"/>
              </a:tabLst>
            </a:pPr>
            <a:r>
              <a:rPr sz="2000" dirty="0">
                <a:solidFill>
                  <a:schemeClr val="tx1"/>
                </a:solidFill>
                <a:latin typeface="Calibri" panose="020F0502020204030204" pitchFamily="34" charset="0"/>
                <a:ea typeface="Calibri" panose="020F0502020204030204" pitchFamily="34" charset="0"/>
                <a:cs typeface="Calibri" panose="020F0502020204030204" pitchFamily="34" charset="0"/>
              </a:rPr>
              <a:t>Previous experience with </a:t>
            </a:r>
            <a:r>
              <a:rPr 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the </a:t>
            </a:r>
            <a:r>
              <a:rPr sz="2000" dirty="0">
                <a:solidFill>
                  <a:schemeClr val="tx1"/>
                </a:solidFill>
                <a:latin typeface="Calibri" panose="020F0502020204030204" pitchFamily="34" charset="0"/>
                <a:ea typeface="Calibri" panose="020F0502020204030204" pitchFamily="34" charset="0"/>
                <a:cs typeface="Calibri" panose="020F0502020204030204" pitchFamily="34" charset="0"/>
              </a:rPr>
              <a:t>centre</a:t>
            </a:r>
            <a:endParaRPr lang="de-DE"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088390" lvl="1" indent="-358140">
              <a:spcBef>
                <a:spcPts val="910"/>
              </a:spcBef>
              <a:buFont typeface="Arial"/>
              <a:buChar char="•"/>
              <a:tabLst>
                <a:tab pos="1088390" algn="l"/>
              </a:tabLst>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Facilities offered by the centre</a:t>
            </a:r>
          </a:p>
          <a:p>
            <a:pPr marL="278765" lvl="1" indent="-266065">
              <a:spcBef>
                <a:spcPts val="1010"/>
              </a:spcBef>
              <a:buFont typeface="Wingdings"/>
              <a:buChar char=""/>
              <a:tabLst>
                <a:tab pos="278765" algn="l"/>
              </a:tabLst>
            </a:pPr>
            <a:r>
              <a:rPr lang="de-DE" sz="2400" dirty="0">
                <a:solidFill>
                  <a:schemeClr val="tx1"/>
                </a:solidFill>
                <a:latin typeface="Calibri" panose="020F0502020204030204" pitchFamily="34" charset="0"/>
                <a:ea typeface="Calibri" panose="020F0502020204030204" pitchFamily="34" charset="0"/>
                <a:cs typeface="Calibri" panose="020F0502020204030204" pitchFamily="34" charset="0"/>
              </a:rPr>
              <a:t>Main </a:t>
            </a:r>
            <a:r>
              <a:rPr lang="de-DE"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criteria</a:t>
            </a:r>
            <a:r>
              <a:rPr lang="de-DE"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to</a:t>
            </a:r>
            <a:r>
              <a:rPr lang="de-DE"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choose</a:t>
            </a:r>
            <a:r>
              <a:rPr lang="de-DE" sz="2400" dirty="0">
                <a:solidFill>
                  <a:schemeClr val="tx1"/>
                </a:solidFill>
                <a:latin typeface="Calibri" panose="020F0502020204030204" pitchFamily="34" charset="0"/>
                <a:ea typeface="Calibri" panose="020F0502020204030204" pitchFamily="34" charset="0"/>
                <a:cs typeface="Calibri" panose="020F0502020204030204" pitchFamily="34" charset="0"/>
              </a:rPr>
              <a:t> a </a:t>
            </a:r>
            <a:r>
              <a:rPr lang="de-DE"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mediator</a:t>
            </a:r>
            <a:r>
              <a:rPr lang="de-DE" sz="24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1088390" lvl="1" indent="-358140">
              <a:lnSpc>
                <a:spcPct val="100000"/>
              </a:lnSpc>
              <a:spcBef>
                <a:spcPts val="925"/>
              </a:spcBef>
              <a:buFont typeface="Arial"/>
              <a:buChar char="•"/>
              <a:tabLst>
                <a:tab pos="1088390" algn="l"/>
              </a:tabLst>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IP experience and reputation</a:t>
            </a:r>
          </a:p>
          <a:p>
            <a:pPr marL="1088390" lvl="1" indent="-358140">
              <a:lnSpc>
                <a:spcPct val="100000"/>
              </a:lnSpc>
              <a:spcBef>
                <a:spcPts val="925"/>
              </a:spcBef>
              <a:buFont typeface="Arial"/>
              <a:buChar char="•"/>
              <a:tabLst>
                <a:tab pos="1088390" algn="l"/>
              </a:tabLst>
            </a:pPr>
            <a:r>
              <a:rPr sz="2000" dirty="0">
                <a:solidFill>
                  <a:schemeClr val="tx1"/>
                </a:solidFill>
                <a:latin typeface="Calibri" panose="020F0502020204030204" pitchFamily="34" charset="0"/>
                <a:ea typeface="Calibri" panose="020F0502020204030204" pitchFamily="34" charset="0"/>
                <a:cs typeface="Calibri" panose="020F0502020204030204" pitchFamily="34" charset="0"/>
              </a:rPr>
              <a:t>Impartiality / conflict check</a:t>
            </a:r>
          </a:p>
          <a:p>
            <a:pPr marL="1088390" lvl="1" indent="-358140">
              <a:lnSpc>
                <a:spcPct val="100000"/>
              </a:lnSpc>
              <a:spcBef>
                <a:spcPts val="925"/>
              </a:spcBef>
              <a:buFont typeface="Arial"/>
              <a:buChar char="•"/>
              <a:tabLst>
                <a:tab pos="1088390" algn="l"/>
              </a:tabLst>
            </a:pPr>
            <a:r>
              <a:rPr sz="2000" dirty="0">
                <a:solidFill>
                  <a:schemeClr val="tx1"/>
                </a:solidFill>
                <a:latin typeface="Calibri" panose="020F0502020204030204" pitchFamily="34" charset="0"/>
                <a:ea typeface="Calibri" panose="020F0502020204030204" pitchFamily="34" charset="0"/>
                <a:cs typeface="Calibri" panose="020F0502020204030204" pitchFamily="34" charset="0"/>
              </a:rPr>
              <a:t>Availability</a:t>
            </a:r>
          </a:p>
        </p:txBody>
      </p:sp>
      <p:sp>
        <p:nvSpPr>
          <p:cNvPr id="15" name="object 7">
            <a:extLst>
              <a:ext uri="{FF2B5EF4-FFF2-40B4-BE49-F238E27FC236}">
                <a16:creationId xmlns:a16="http://schemas.microsoft.com/office/drawing/2014/main" id="{834452D5-3B6C-1C1B-923A-BE2AA6030107}"/>
              </a:ext>
            </a:extLst>
          </p:cNvPr>
          <p:cNvSpPr/>
          <p:nvPr/>
        </p:nvSpPr>
        <p:spPr>
          <a:xfrm>
            <a:off x="0" y="6804025"/>
            <a:ext cx="9780270" cy="53975"/>
          </a:xfrm>
          <a:custGeom>
            <a:avLst/>
            <a:gdLst/>
            <a:ahLst/>
            <a:cxnLst/>
            <a:rect l="l" t="t" r="r" b="b"/>
            <a:pathLst>
              <a:path w="9780270" h="53975">
                <a:moveTo>
                  <a:pt x="0" y="53975"/>
                </a:moveTo>
                <a:lnTo>
                  <a:pt x="9780143" y="53975"/>
                </a:lnTo>
                <a:lnTo>
                  <a:pt x="9780143" y="0"/>
                </a:lnTo>
                <a:lnTo>
                  <a:pt x="0" y="0"/>
                </a:lnTo>
                <a:lnTo>
                  <a:pt x="0" y="53975"/>
                </a:lnTo>
                <a:close/>
              </a:path>
            </a:pathLst>
          </a:custGeom>
          <a:solidFill>
            <a:srgbClr val="E80453"/>
          </a:solidFill>
        </p:spPr>
        <p:txBody>
          <a:bodyPr wrap="square" lIns="0" tIns="0" rIns="0" bIns="0" rtlCol="0"/>
          <a:lstStyle/>
          <a:p>
            <a:endParaRPr/>
          </a:p>
        </p:txBody>
      </p:sp>
    </p:spTree>
    <p:extLst>
      <p:ext uri="{BB962C8B-B14F-4D97-AF65-F5344CB8AC3E}">
        <p14:creationId xmlns:p14="http://schemas.microsoft.com/office/powerpoint/2010/main" val="3916440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borrosa de una persona&#10;&#10;El contenido generado por IA puede ser incorrecto.">
            <a:extLst>
              <a:ext uri="{FF2B5EF4-FFF2-40B4-BE49-F238E27FC236}">
                <a16:creationId xmlns:a16="http://schemas.microsoft.com/office/drawing/2014/main" id="{3C98F4A4-4300-BBA7-DA44-D4BE4BC07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54"/>
            <a:ext cx="12192000" cy="6854692"/>
          </a:xfrm>
          <a:prstGeom prst="rect">
            <a:avLst/>
          </a:prstGeom>
        </p:spPr>
      </p:pic>
      <p:sp>
        <p:nvSpPr>
          <p:cNvPr id="4" name="TextBox 3">
            <a:extLst>
              <a:ext uri="{FF2B5EF4-FFF2-40B4-BE49-F238E27FC236}">
                <a16:creationId xmlns:a16="http://schemas.microsoft.com/office/drawing/2014/main" id="{F0C3A141-5606-B507-3F31-38230CE2E3D3}"/>
              </a:ext>
            </a:extLst>
          </p:cNvPr>
          <p:cNvSpPr txBox="1"/>
          <p:nvPr/>
        </p:nvSpPr>
        <p:spPr>
          <a:xfrm>
            <a:off x="3438143" y="3044279"/>
            <a:ext cx="5315714" cy="769441"/>
          </a:xfrm>
          <a:prstGeom prst="rect">
            <a:avLst/>
          </a:prstGeom>
          <a:noFill/>
        </p:spPr>
        <p:txBody>
          <a:bodyPr wrap="square" rtlCol="0">
            <a:spAutoFit/>
          </a:bodyPr>
          <a:lstStyle/>
          <a:p>
            <a:pPr algn="ctr"/>
            <a:r>
              <a:rPr lang="en-US" sz="4400" b="1" dirty="0">
                <a:solidFill>
                  <a:schemeClr val="bg1"/>
                </a:solidFill>
                <a:latin typeface="Open Sans" pitchFamily="2" charset="0"/>
                <a:ea typeface="Open Sans" pitchFamily="2" charset="0"/>
                <a:cs typeface="Open Sans" pitchFamily="2" charset="0"/>
              </a:rPr>
              <a:t>THANK YOU</a:t>
            </a:r>
          </a:p>
        </p:txBody>
      </p:sp>
      <p:pic>
        <p:nvPicPr>
          <p:cNvPr id="7" name="Imagen 6" descr="Logotipo&#10;&#10;El contenido generado por IA puede ser incorrecto.">
            <a:extLst>
              <a:ext uri="{FF2B5EF4-FFF2-40B4-BE49-F238E27FC236}">
                <a16:creationId xmlns:a16="http://schemas.microsoft.com/office/drawing/2014/main" id="{944FCD78-CC06-865F-2928-BB8BD874EF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9351" y="5330031"/>
            <a:ext cx="1713297" cy="718797"/>
          </a:xfrm>
          <a:prstGeom prst="rect">
            <a:avLst/>
          </a:prstGeom>
        </p:spPr>
      </p:pic>
    </p:spTree>
    <p:extLst>
      <p:ext uri="{BB962C8B-B14F-4D97-AF65-F5344CB8AC3E}">
        <p14:creationId xmlns:p14="http://schemas.microsoft.com/office/powerpoint/2010/main" val="4007742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a:xfrm>
            <a:off x="869614" y="1581431"/>
            <a:ext cx="10804569" cy="4668199"/>
          </a:xfrm>
          <a:solidFill>
            <a:schemeClr val="bg2">
              <a:lumMod val="20000"/>
              <a:lumOff val="80000"/>
            </a:schemeClr>
          </a:solidFill>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1" indent="0" defTabSz="812740">
              <a:lnSpc>
                <a:spcPct val="120000"/>
              </a:lnSpc>
              <a:spcBef>
                <a:spcPts val="400"/>
              </a:spcBef>
              <a:spcAft>
                <a:spcPts val="400"/>
              </a:spcAft>
              <a:buNone/>
            </a:pPr>
            <a:r>
              <a:rPr lang="en-US" sz="1867" b="1" spc="-111" dirty="0">
                <a:solidFill>
                  <a:srgbClr val="164092"/>
                </a:solidFill>
                <a:latin typeface="Open Sans" panose="020B0606030504020204" pitchFamily="34" charset="0"/>
                <a:cs typeface="Open Sans" panose="020B0606030504020204" pitchFamily="34" charset="0"/>
              </a:rPr>
              <a:t>EU Trade Mark and Design disputes </a:t>
            </a:r>
            <a:r>
              <a:rPr lang="en-US" sz="1867" u="sng" spc="-111" dirty="0">
                <a:solidFill>
                  <a:srgbClr val="164092"/>
                </a:solidFill>
                <a:latin typeface="Open Sans" panose="020B0606030504020204" pitchFamily="34" charset="0"/>
                <a:cs typeface="Open Sans" panose="020B0606030504020204" pitchFamily="34" charset="0"/>
              </a:rPr>
              <a:t>pending</a:t>
            </a:r>
            <a:r>
              <a:rPr lang="en-US" sz="1867" spc="-111" dirty="0">
                <a:solidFill>
                  <a:srgbClr val="164092"/>
                </a:solidFill>
                <a:latin typeface="Open Sans" panose="020B0606030504020204" pitchFamily="34" charset="0"/>
                <a:cs typeface="Open Sans" panose="020B0606030504020204" pitchFamily="34" charset="0"/>
              </a:rPr>
              <a:t> before the EUIPO</a:t>
            </a:r>
          </a:p>
          <a:p>
            <a:pPr marL="860978" lvl="2" indent="-380990" defTabSz="812740">
              <a:spcBef>
                <a:spcPts val="400"/>
              </a:spcBef>
              <a:spcAft>
                <a:spcPts val="400"/>
              </a:spcAft>
              <a:buFont typeface="Arial" panose="020B0604020202020204" pitchFamily="34" charset="0"/>
              <a:buChar char="•"/>
            </a:pPr>
            <a:r>
              <a:rPr lang="en-US" sz="1867" spc="-111" dirty="0">
                <a:solidFill>
                  <a:srgbClr val="164092"/>
                </a:solidFill>
                <a:latin typeface="Open Sans" panose="020B0606030504020204" pitchFamily="34" charset="0"/>
                <a:cs typeface="Open Sans" panose="020B0606030504020204" pitchFamily="34" charset="0"/>
              </a:rPr>
              <a:t> + </a:t>
            </a:r>
            <a:r>
              <a:rPr lang="en-US" sz="1867" b="1" spc="-111" dirty="0">
                <a:solidFill>
                  <a:srgbClr val="164092"/>
                </a:solidFill>
                <a:latin typeface="Open Sans" panose="020B0606030504020204" pitchFamily="34" charset="0"/>
                <a:cs typeface="Open Sans" panose="020B0606030504020204" pitchFamily="34" charset="0"/>
              </a:rPr>
              <a:t>23,000</a:t>
            </a:r>
            <a:r>
              <a:rPr lang="en-US" sz="1867" spc="-111" dirty="0">
                <a:solidFill>
                  <a:srgbClr val="164092"/>
                </a:solidFill>
                <a:latin typeface="Open Sans" panose="020B0606030504020204" pitchFamily="34" charset="0"/>
                <a:cs typeface="Open Sans" panose="020B0606030504020204" pitchFamily="34" charset="0"/>
              </a:rPr>
              <a:t> </a:t>
            </a:r>
            <a:r>
              <a:rPr lang="en-US" sz="1867" i="1" spc="-111" dirty="0">
                <a:solidFill>
                  <a:srgbClr val="164092"/>
                </a:solidFill>
                <a:latin typeface="Open Sans" panose="020B0606030504020204" pitchFamily="34" charset="0"/>
                <a:cs typeface="Open Sans" panose="020B0606030504020204" pitchFamily="34" charset="0"/>
              </a:rPr>
              <a:t>inter partes </a:t>
            </a:r>
            <a:r>
              <a:rPr lang="en-US" sz="1867" spc="-111" dirty="0">
                <a:solidFill>
                  <a:srgbClr val="164092"/>
                </a:solidFill>
                <a:latin typeface="Open Sans" panose="020B0606030504020204" pitchFamily="34" charset="0"/>
                <a:cs typeface="Open Sans" panose="020B0606030504020204" pitchFamily="34" charset="0"/>
              </a:rPr>
              <a:t>proceedings annually</a:t>
            </a:r>
          </a:p>
          <a:p>
            <a:pPr marL="860978" lvl="2" indent="-380990" defTabSz="812740">
              <a:spcBef>
                <a:spcPts val="400"/>
              </a:spcBef>
              <a:spcAft>
                <a:spcPts val="400"/>
              </a:spcAft>
              <a:buFont typeface="Courier New" panose="02070309020205020404" pitchFamily="49" charset="0"/>
              <a:buChar char="o"/>
            </a:pPr>
            <a:endParaRPr lang="en-US" sz="1867" spc="-111" dirty="0">
              <a:solidFill>
                <a:srgbClr val="164092"/>
              </a:solidFill>
              <a:latin typeface="Open Sans" panose="020B0606030504020204" pitchFamily="34" charset="0"/>
              <a:cs typeface="Open Sans" panose="020B0606030504020204" pitchFamily="34" charset="0"/>
            </a:endParaRPr>
          </a:p>
          <a:p>
            <a:pPr marL="0" lvl="1" indent="0" defTabSz="812740">
              <a:lnSpc>
                <a:spcPct val="120000"/>
              </a:lnSpc>
              <a:spcBef>
                <a:spcPts val="400"/>
              </a:spcBef>
              <a:spcAft>
                <a:spcPts val="400"/>
              </a:spcAft>
              <a:buNone/>
            </a:pPr>
            <a:r>
              <a:rPr lang="en-US" sz="1867" b="1" spc="-111" dirty="0">
                <a:solidFill>
                  <a:srgbClr val="164092"/>
                </a:solidFill>
                <a:latin typeface="Open Sans" panose="020B0606030504020204" pitchFamily="34" charset="0"/>
                <a:cs typeface="Open Sans" panose="020B0606030504020204" pitchFamily="34" charset="0"/>
              </a:rPr>
              <a:t>Possibility to include</a:t>
            </a:r>
            <a:r>
              <a:rPr lang="en-US" sz="1867" spc="-111" dirty="0">
                <a:solidFill>
                  <a:srgbClr val="164092"/>
                </a:solidFill>
                <a:latin typeface="Open Sans" panose="020B0606030504020204" pitchFamily="34" charset="0"/>
                <a:cs typeface="Open Sans" panose="020B0606030504020204" pitchFamily="34" charset="0"/>
              </a:rPr>
              <a:t> in the mediation:</a:t>
            </a:r>
          </a:p>
          <a:p>
            <a:pPr marL="914377" lvl="2" defTabSz="812740">
              <a:lnSpc>
                <a:spcPct val="120000"/>
              </a:lnSpc>
              <a:spcBef>
                <a:spcPts val="400"/>
              </a:spcBef>
              <a:spcAft>
                <a:spcPts val="400"/>
              </a:spcAft>
              <a:buFont typeface="Arial" panose="020B0604020202020204" pitchFamily="34" charset="0"/>
              <a:buChar char="•"/>
            </a:pPr>
            <a:r>
              <a:rPr lang="en-US" sz="1867" b="1" spc="-111" dirty="0">
                <a:solidFill>
                  <a:srgbClr val="164092"/>
                </a:solidFill>
                <a:latin typeface="Open Sans" panose="020B0606030504020204" pitchFamily="34" charset="0"/>
                <a:ea typeface="Open Sans" panose="020B0606030504020204" pitchFamily="34" charset="0"/>
                <a:cs typeface="Open Sans" panose="020B0606030504020204" pitchFamily="34" charset="0"/>
              </a:rPr>
              <a:t>Any other IP rights: </a:t>
            </a:r>
            <a:r>
              <a:rPr lang="en-US" sz="1867" spc="-111" dirty="0">
                <a:solidFill>
                  <a:srgbClr val="164092"/>
                </a:solidFill>
                <a:latin typeface="Open Sans" panose="020B0606030504020204" pitchFamily="34" charset="0"/>
                <a:ea typeface="Open Sans" panose="020B0606030504020204" pitchFamily="34" charset="0"/>
                <a:cs typeface="Open Sans" panose="020B0606030504020204" pitchFamily="34" charset="0"/>
              </a:rPr>
              <a:t>copyright, domain names, patents…</a:t>
            </a:r>
          </a:p>
          <a:p>
            <a:pPr marL="914377" lvl="2" defTabSz="812740">
              <a:lnSpc>
                <a:spcPct val="120000"/>
              </a:lnSpc>
              <a:spcBef>
                <a:spcPts val="400"/>
              </a:spcBef>
              <a:spcAft>
                <a:spcPts val="400"/>
              </a:spcAft>
              <a:buFont typeface="Arial" panose="020B0604020202020204" pitchFamily="34" charset="0"/>
              <a:buChar char="•"/>
            </a:pPr>
            <a:r>
              <a:rPr lang="en-US" sz="1867" b="1" spc="-111" dirty="0">
                <a:solidFill>
                  <a:srgbClr val="164092"/>
                </a:solidFill>
                <a:latin typeface="Open Sans" panose="020B0606030504020204" pitchFamily="34" charset="0"/>
                <a:ea typeface="Open Sans" panose="020B0606030504020204" pitchFamily="34" charset="0"/>
                <a:cs typeface="Open Sans" panose="020B0606030504020204" pitchFamily="34" charset="0"/>
              </a:rPr>
              <a:t>Any other parallel disputes </a:t>
            </a:r>
            <a:r>
              <a:rPr lang="en-US" sz="1867" spc="-111" dirty="0">
                <a:solidFill>
                  <a:srgbClr val="164092"/>
                </a:solidFill>
                <a:latin typeface="Open Sans" panose="020B0606030504020204" pitchFamily="34" charset="0"/>
                <a:ea typeface="Open Sans" panose="020B0606030504020204" pitchFamily="34" charset="0"/>
                <a:cs typeface="Open Sans" panose="020B0606030504020204" pitchFamily="34" charset="0"/>
              </a:rPr>
              <a:t>pending</a:t>
            </a:r>
            <a:r>
              <a:rPr lang="en-US" sz="1867" b="1" spc="-111" dirty="0">
                <a:solidFill>
                  <a:srgbClr val="164092"/>
                </a:solidFill>
                <a:latin typeface="Open Sans" panose="020B0606030504020204" pitchFamily="34" charset="0"/>
                <a:ea typeface="Open Sans" panose="020B0606030504020204" pitchFamily="34" charset="0"/>
                <a:cs typeface="Open Sans" panose="020B0606030504020204" pitchFamily="34" charset="0"/>
              </a:rPr>
              <a:t> </a:t>
            </a:r>
            <a:r>
              <a:rPr lang="en-US" sz="1867" spc="-111" dirty="0">
                <a:solidFill>
                  <a:srgbClr val="164092"/>
                </a:solidFill>
                <a:latin typeface="Open Sans" panose="020B0606030504020204" pitchFamily="34" charset="0"/>
                <a:ea typeface="Open Sans" panose="020B0606030504020204" pitchFamily="34" charset="0"/>
                <a:cs typeface="Open Sans" panose="020B0606030504020204" pitchFamily="34" charset="0"/>
              </a:rPr>
              <a:t>between the same parties</a:t>
            </a:r>
          </a:p>
          <a:p>
            <a:pPr marL="914377" lvl="2" defTabSz="812740">
              <a:lnSpc>
                <a:spcPct val="120000"/>
              </a:lnSpc>
              <a:spcBef>
                <a:spcPts val="400"/>
              </a:spcBef>
              <a:spcAft>
                <a:spcPts val="400"/>
              </a:spcAft>
              <a:buFont typeface="Arial" panose="020B0604020202020204" pitchFamily="34" charset="0"/>
              <a:buChar char="•"/>
            </a:pPr>
            <a:r>
              <a:rPr lang="en-US" sz="1867" b="1" spc="-111" dirty="0">
                <a:solidFill>
                  <a:srgbClr val="164092"/>
                </a:solidFill>
                <a:latin typeface="Open Sans" panose="020B0606030504020204" pitchFamily="34" charset="0"/>
                <a:ea typeface="Open Sans" panose="020B0606030504020204" pitchFamily="34" charset="0"/>
                <a:cs typeface="Open Sans" panose="020B0606030504020204" pitchFamily="34" charset="0"/>
              </a:rPr>
              <a:t>Anywhere in the world</a:t>
            </a:r>
          </a:p>
        </p:txBody>
      </p:sp>
      <p:sp>
        <p:nvSpPr>
          <p:cNvPr id="7" name="Rectangle 6">
            <a:extLst>
              <a:ext uri="{FF2B5EF4-FFF2-40B4-BE49-F238E27FC236}">
                <a16:creationId xmlns:a16="http://schemas.microsoft.com/office/drawing/2014/main" id="{6381E144-75F9-4EA5-98A2-A375FAD2E440}"/>
              </a:ext>
            </a:extLst>
          </p:cNvPr>
          <p:cNvSpPr>
            <a:spLocks/>
          </p:cNvSpPr>
          <p:nvPr/>
        </p:nvSpPr>
        <p:spPr bwMode="auto">
          <a:xfrm>
            <a:off x="911424" y="532341"/>
            <a:ext cx="10762760" cy="44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defRPr/>
            </a:pPr>
            <a:endParaRPr lang="en-US" sz="1333" spc="-95" dirty="0">
              <a:solidFill>
                <a:schemeClr val="tx1">
                  <a:lumMod val="50000"/>
                  <a:lumOff val="50000"/>
                </a:schemeClr>
              </a:solidFill>
              <a:latin typeface="Arial"/>
              <a:ea typeface="Open Sans Light" panose="020B0306030504020204" pitchFamily="34" charset="0"/>
              <a:cs typeface="Arial"/>
              <a:sym typeface="Helvetica Neue UltraLight"/>
            </a:endParaRPr>
          </a:p>
        </p:txBody>
      </p:sp>
      <p:sp>
        <p:nvSpPr>
          <p:cNvPr id="6" name="Rectangle 5">
            <a:extLst>
              <a:ext uri="{FF2B5EF4-FFF2-40B4-BE49-F238E27FC236}">
                <a16:creationId xmlns:a16="http://schemas.microsoft.com/office/drawing/2014/main" id="{7D7FB9B0-4A8F-B4FE-AC73-96B1494DDE1C}"/>
              </a:ext>
            </a:extLst>
          </p:cNvPr>
          <p:cNvSpPr>
            <a:spLocks/>
          </p:cNvSpPr>
          <p:nvPr/>
        </p:nvSpPr>
        <p:spPr bwMode="auto">
          <a:xfrm>
            <a:off x="869613" y="1046704"/>
            <a:ext cx="10804571" cy="360040"/>
          </a:xfrm>
          <a:prstGeom prst="rect">
            <a:avLst/>
          </a:prstGeom>
          <a:solidFill>
            <a:srgbClr val="183D8C"/>
          </a:solidFill>
          <a:ln>
            <a:noFill/>
          </a:ln>
        </p:spPr>
        <p:txBody>
          <a:bodyPr lIns="0" tIns="0" rIns="0" bIns="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14297"/>
            <a:r>
              <a:rPr lang="en-US" sz="2133" b="1" spc="-95" dirty="0">
                <a:solidFill>
                  <a:srgbClr val="FFFCF6"/>
                </a:solidFill>
                <a:latin typeface="Arial"/>
                <a:ea typeface="Open Sans" panose="020B0606030504020204" pitchFamily="34" charset="0"/>
                <a:cs typeface="Arial"/>
              </a:rPr>
              <a:t>SCOPE OF MEDIATION SERVICES </a:t>
            </a:r>
          </a:p>
        </p:txBody>
      </p:sp>
      <p:grpSp>
        <p:nvGrpSpPr>
          <p:cNvPr id="2" name="Group 1">
            <a:extLst>
              <a:ext uri="{FF2B5EF4-FFF2-40B4-BE49-F238E27FC236}">
                <a16:creationId xmlns:a16="http://schemas.microsoft.com/office/drawing/2014/main" id="{21CFD087-BA1B-6192-6C67-53099F6C1C51}"/>
              </a:ext>
            </a:extLst>
          </p:cNvPr>
          <p:cNvGrpSpPr>
            <a:grpSpLocks noChangeAspect="1"/>
          </p:cNvGrpSpPr>
          <p:nvPr/>
        </p:nvGrpSpPr>
        <p:grpSpPr>
          <a:xfrm>
            <a:off x="8497149" y="2791553"/>
            <a:ext cx="2782273" cy="2470393"/>
            <a:chOff x="6420944" y="1689938"/>
            <a:chExt cx="2308123" cy="2049393"/>
          </a:xfrm>
        </p:grpSpPr>
        <p:sp>
          <p:nvSpPr>
            <p:cNvPr id="3" name="Rectangle: Rounded Corners 2">
              <a:extLst>
                <a:ext uri="{FF2B5EF4-FFF2-40B4-BE49-F238E27FC236}">
                  <a16:creationId xmlns:a16="http://schemas.microsoft.com/office/drawing/2014/main" id="{6EB6EC3A-54B1-43C8-D834-87E29193B8D5}"/>
                </a:ext>
              </a:extLst>
            </p:cNvPr>
            <p:cNvSpPr/>
            <p:nvPr/>
          </p:nvSpPr>
          <p:spPr>
            <a:xfrm>
              <a:off x="6420944" y="1689938"/>
              <a:ext cx="2308123" cy="2049393"/>
            </a:xfrm>
            <a:prstGeom prst="roundRect">
              <a:avLst>
                <a:gd name="adj" fmla="val 9471"/>
              </a:avLst>
            </a:prstGeom>
            <a:solidFill>
              <a:schemeClr val="accent1">
                <a:lumMod val="20000"/>
                <a:lumOff val="80000"/>
                <a:alpha val="21000"/>
              </a:schemeClr>
            </a:solidFill>
            <a:ln w="9525">
              <a:solidFill>
                <a:schemeClr val="accent1">
                  <a:shade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IE" sz="1800"/>
            </a:p>
          </p:txBody>
        </p:sp>
        <p:pic>
          <p:nvPicPr>
            <p:cNvPr id="5" name="Graphic 4" descr="Boardroom with solid fill">
              <a:extLst>
                <a:ext uri="{FF2B5EF4-FFF2-40B4-BE49-F238E27FC236}">
                  <a16:creationId xmlns:a16="http://schemas.microsoft.com/office/drawing/2014/main" id="{F91EABBA-CC0D-E657-59E2-8F695F923F1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30785" y="2141573"/>
              <a:ext cx="1090523" cy="1090523"/>
            </a:xfrm>
            <a:prstGeom prst="rect">
              <a:avLst/>
            </a:prstGeom>
          </p:spPr>
        </p:pic>
        <p:pic>
          <p:nvPicPr>
            <p:cNvPr id="8" name="Picture 7">
              <a:extLst>
                <a:ext uri="{FF2B5EF4-FFF2-40B4-BE49-F238E27FC236}">
                  <a16:creationId xmlns:a16="http://schemas.microsoft.com/office/drawing/2014/main" id="{E975EC7D-7D1F-1A40-7655-E1A986230A46}"/>
                </a:ext>
              </a:extLst>
            </p:cNvPr>
            <p:cNvPicPr>
              <a:picLocks noChangeAspect="1"/>
            </p:cNvPicPr>
            <p:nvPr/>
          </p:nvPicPr>
          <p:blipFill>
            <a:blip r:embed="rId5" cstate="screen">
              <a:alphaModFix amt="58000"/>
              <a:extLst>
                <a:ext uri="{28A0092B-C50C-407E-A947-70E740481C1C}">
                  <a14:useLocalDpi xmlns:a14="http://schemas.microsoft.com/office/drawing/2010/main"/>
                </a:ext>
              </a:extLst>
            </a:blip>
            <a:stretch>
              <a:fillRect/>
            </a:stretch>
          </p:blipFill>
          <p:spPr>
            <a:xfrm>
              <a:off x="6736149" y="2635528"/>
              <a:ext cx="167990" cy="167990"/>
            </a:xfrm>
            <a:prstGeom prst="rect">
              <a:avLst/>
            </a:prstGeom>
          </p:spPr>
        </p:pic>
        <p:pic>
          <p:nvPicPr>
            <p:cNvPr id="9" name="Picture 8">
              <a:extLst>
                <a:ext uri="{FF2B5EF4-FFF2-40B4-BE49-F238E27FC236}">
                  <a16:creationId xmlns:a16="http://schemas.microsoft.com/office/drawing/2014/main" id="{43CE394C-F31F-9C58-C79A-245391BAE960}"/>
                </a:ext>
              </a:extLst>
            </p:cNvPr>
            <p:cNvPicPr>
              <a:picLocks noChangeAspect="1"/>
            </p:cNvPicPr>
            <p:nvPr/>
          </p:nvPicPr>
          <p:blipFill>
            <a:blip r:embed="rId6" cstate="screen">
              <a:alphaModFix amt="76000"/>
              <a:extLst>
                <a:ext uri="{28A0092B-C50C-407E-A947-70E740481C1C}">
                  <a14:useLocalDpi xmlns:a14="http://schemas.microsoft.com/office/drawing/2010/main"/>
                </a:ext>
              </a:extLst>
            </a:blip>
            <a:stretch>
              <a:fillRect/>
            </a:stretch>
          </p:blipFill>
          <p:spPr>
            <a:xfrm>
              <a:off x="6833565" y="2158128"/>
              <a:ext cx="287937" cy="280647"/>
            </a:xfrm>
            <a:prstGeom prst="rect">
              <a:avLst/>
            </a:prstGeom>
          </p:spPr>
        </p:pic>
        <p:pic>
          <p:nvPicPr>
            <p:cNvPr id="10" name="Graphic 9" descr="Transfer with solid fill">
              <a:extLst>
                <a:ext uri="{FF2B5EF4-FFF2-40B4-BE49-F238E27FC236}">
                  <a16:creationId xmlns:a16="http://schemas.microsoft.com/office/drawing/2014/main" id="{F4CE3317-7239-C9B8-1155-042BBFDD90B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52540" y="2363005"/>
              <a:ext cx="247013" cy="247013"/>
            </a:xfrm>
            <a:prstGeom prst="rect">
              <a:avLst/>
            </a:prstGeom>
          </p:spPr>
        </p:pic>
        <p:pic>
          <p:nvPicPr>
            <p:cNvPr id="11" name="Graphic 10" descr="Diploma outline">
              <a:extLst>
                <a:ext uri="{FF2B5EF4-FFF2-40B4-BE49-F238E27FC236}">
                  <a16:creationId xmlns:a16="http://schemas.microsoft.com/office/drawing/2014/main" id="{C44A4BFD-735B-E4BF-36D5-B83A82E2E1A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18247" y="2970433"/>
              <a:ext cx="364186" cy="364186"/>
            </a:xfrm>
            <a:prstGeom prst="rect">
              <a:avLst/>
            </a:prstGeom>
          </p:spPr>
        </p:pic>
        <p:pic>
          <p:nvPicPr>
            <p:cNvPr id="12" name="Graphic 11" descr="Shopping cart outline">
              <a:extLst>
                <a:ext uri="{FF2B5EF4-FFF2-40B4-BE49-F238E27FC236}">
                  <a16:creationId xmlns:a16="http://schemas.microsoft.com/office/drawing/2014/main" id="{3DAF16BD-7A7A-938B-534F-DDBAB469A2C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028515" y="2173692"/>
              <a:ext cx="328138" cy="328138"/>
            </a:xfrm>
            <a:prstGeom prst="rect">
              <a:avLst/>
            </a:prstGeom>
          </p:spPr>
        </p:pic>
        <p:pic>
          <p:nvPicPr>
            <p:cNvPr id="13" name="Graphic 12" descr="Search Inventory outline">
              <a:extLst>
                <a:ext uri="{FF2B5EF4-FFF2-40B4-BE49-F238E27FC236}">
                  <a16:creationId xmlns:a16="http://schemas.microsoft.com/office/drawing/2014/main" id="{64225FCE-7C34-1FFA-2902-A3349234BE2C}"/>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033419" y="2714635"/>
              <a:ext cx="429071" cy="429071"/>
            </a:xfrm>
            <a:prstGeom prst="rect">
              <a:avLst/>
            </a:prstGeom>
          </p:spPr>
        </p:pic>
        <p:pic>
          <p:nvPicPr>
            <p:cNvPr id="14" name="Graphic 13" descr="Money outline">
              <a:extLst>
                <a:ext uri="{FF2B5EF4-FFF2-40B4-BE49-F238E27FC236}">
                  <a16:creationId xmlns:a16="http://schemas.microsoft.com/office/drawing/2014/main" id="{400699B9-4587-2D20-9072-D0E936B5B87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452540" y="3018246"/>
              <a:ext cx="364187" cy="364187"/>
            </a:xfrm>
            <a:prstGeom prst="rect">
              <a:avLst/>
            </a:prstGeom>
          </p:spPr>
        </p:pic>
        <p:pic>
          <p:nvPicPr>
            <p:cNvPr id="15" name="Picture 14">
              <a:extLst>
                <a:ext uri="{FF2B5EF4-FFF2-40B4-BE49-F238E27FC236}">
                  <a16:creationId xmlns:a16="http://schemas.microsoft.com/office/drawing/2014/main" id="{EC709B88-7AB1-DD0E-198F-340BC99F2F21}"/>
                </a:ext>
              </a:extLst>
            </p:cNvPr>
            <p:cNvPicPr>
              <a:picLocks noChangeAspect="1"/>
            </p:cNvPicPr>
            <p:nvPr/>
          </p:nvPicPr>
          <p:blipFill rotWithShape="1">
            <a:blip r:embed="rId17">
              <a:alphaModFix amt="46000"/>
            </a:blip>
            <a:srcRect r="74609"/>
            <a:stretch/>
          </p:blipFill>
          <p:spPr>
            <a:xfrm>
              <a:off x="7407104" y="1890745"/>
              <a:ext cx="328139" cy="321923"/>
            </a:xfrm>
            <a:prstGeom prst="rect">
              <a:avLst/>
            </a:prstGeom>
          </p:spPr>
        </p:pic>
      </p:grpSp>
    </p:spTree>
    <p:extLst>
      <p:ext uri="{BB962C8B-B14F-4D97-AF65-F5344CB8AC3E}">
        <p14:creationId xmlns:p14="http://schemas.microsoft.com/office/powerpoint/2010/main" val="2593423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4DEE0-CA98-E2B5-6DC9-47ACF7D900F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B72D38-E89B-0E33-4AA1-8B121E6C78AD}"/>
              </a:ext>
            </a:extLst>
          </p:cNvPr>
          <p:cNvSpPr>
            <a:spLocks noGrp="1"/>
          </p:cNvSpPr>
          <p:nvPr>
            <p:ph/>
          </p:nvPr>
        </p:nvSpPr>
        <p:spPr>
          <a:xfrm>
            <a:off x="869614" y="1581431"/>
            <a:ext cx="10804569" cy="4668199"/>
          </a:xfrm>
          <a:solidFill>
            <a:schemeClr val="bg2">
              <a:lumMod val="20000"/>
              <a:lumOff val="80000"/>
            </a:schemeClr>
          </a:solidFill>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1" indent="0" defTabSz="812740">
              <a:lnSpc>
                <a:spcPct val="120000"/>
              </a:lnSpc>
              <a:spcBef>
                <a:spcPts val="400"/>
              </a:spcBef>
              <a:spcAft>
                <a:spcPts val="400"/>
              </a:spcAft>
              <a:buNone/>
            </a:pPr>
            <a:r>
              <a:rPr lang="en-IE" sz="1867" b="1" spc="-111" dirty="0">
                <a:solidFill>
                  <a:srgbClr val="164092"/>
                </a:solidFill>
                <a:latin typeface="Open Sans" panose="020B0606030504020204" pitchFamily="34" charset="0"/>
                <a:ea typeface="Open Sans" panose="020B0606030504020204" pitchFamily="34" charset="0"/>
                <a:cs typeface="Open Sans" panose="020B0606030504020204" pitchFamily="34" charset="0"/>
              </a:rPr>
              <a:t> 	</a:t>
            </a:r>
            <a:endParaRPr lang="en-US" sz="1867" b="1" spc="-111" dirty="0">
              <a:solidFill>
                <a:srgbClr val="16409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CEA4B885-D494-C2E8-D945-4364470A248B}"/>
              </a:ext>
            </a:extLst>
          </p:cNvPr>
          <p:cNvSpPr>
            <a:spLocks/>
          </p:cNvSpPr>
          <p:nvPr/>
        </p:nvSpPr>
        <p:spPr bwMode="auto">
          <a:xfrm>
            <a:off x="911424" y="532341"/>
            <a:ext cx="10762760" cy="44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defRPr/>
            </a:pPr>
            <a:endParaRPr lang="en-US" sz="1333" spc="-95" dirty="0">
              <a:solidFill>
                <a:schemeClr val="tx1">
                  <a:lumMod val="50000"/>
                  <a:lumOff val="50000"/>
                </a:schemeClr>
              </a:solidFill>
              <a:latin typeface="Arial"/>
              <a:ea typeface="Open Sans Light" panose="020B0306030504020204" pitchFamily="34" charset="0"/>
              <a:cs typeface="Arial"/>
              <a:sym typeface="Helvetica Neue UltraLight"/>
            </a:endParaRPr>
          </a:p>
        </p:txBody>
      </p:sp>
      <p:sp>
        <p:nvSpPr>
          <p:cNvPr id="6" name="Rectangle 5">
            <a:extLst>
              <a:ext uri="{FF2B5EF4-FFF2-40B4-BE49-F238E27FC236}">
                <a16:creationId xmlns:a16="http://schemas.microsoft.com/office/drawing/2014/main" id="{6C23B92B-B3F9-F2FA-3B62-A5D53D543472}"/>
              </a:ext>
            </a:extLst>
          </p:cNvPr>
          <p:cNvSpPr>
            <a:spLocks/>
          </p:cNvSpPr>
          <p:nvPr/>
        </p:nvSpPr>
        <p:spPr bwMode="auto">
          <a:xfrm>
            <a:off x="869613" y="1046704"/>
            <a:ext cx="10804571" cy="360040"/>
          </a:xfrm>
          <a:prstGeom prst="rect">
            <a:avLst/>
          </a:prstGeom>
          <a:solidFill>
            <a:srgbClr val="183D8C"/>
          </a:solidFill>
          <a:ln>
            <a:noFill/>
          </a:ln>
        </p:spPr>
        <p:txBody>
          <a:bodyPr lIns="0" tIns="0" rIns="0" bIns="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14297"/>
            <a:r>
              <a:rPr lang="en-US" sz="2133" b="1" spc="-95" dirty="0">
                <a:solidFill>
                  <a:srgbClr val="FFFCF6"/>
                </a:solidFill>
                <a:latin typeface="Arial"/>
                <a:ea typeface="Open Sans" panose="020B0606030504020204" pitchFamily="34" charset="0"/>
                <a:cs typeface="Arial"/>
              </a:rPr>
              <a:t>SCOPE OF MEDIATION SERVICES </a:t>
            </a:r>
          </a:p>
        </p:txBody>
      </p:sp>
      <p:pic>
        <p:nvPicPr>
          <p:cNvPr id="2" name="Picture 1">
            <a:extLst>
              <a:ext uri="{FF2B5EF4-FFF2-40B4-BE49-F238E27FC236}">
                <a16:creationId xmlns:a16="http://schemas.microsoft.com/office/drawing/2014/main" id="{FFBC3A69-ADA3-440E-E9F7-9848221F6060}"/>
              </a:ext>
            </a:extLst>
          </p:cNvPr>
          <p:cNvPicPr>
            <a:picLocks noChangeAspect="1"/>
          </p:cNvPicPr>
          <p:nvPr/>
        </p:nvPicPr>
        <p:blipFill>
          <a:blip r:embed="rId3"/>
          <a:stretch>
            <a:fillRect/>
          </a:stretch>
        </p:blipFill>
        <p:spPr>
          <a:xfrm>
            <a:off x="983028" y="2118934"/>
            <a:ext cx="8497893" cy="3951124"/>
          </a:xfrm>
          <a:prstGeom prst="rect">
            <a:avLst/>
          </a:prstGeom>
        </p:spPr>
      </p:pic>
      <p:sp>
        <p:nvSpPr>
          <p:cNvPr id="3" name="TextBox 2">
            <a:extLst>
              <a:ext uri="{FF2B5EF4-FFF2-40B4-BE49-F238E27FC236}">
                <a16:creationId xmlns:a16="http://schemas.microsoft.com/office/drawing/2014/main" id="{2C56B24A-62A7-8386-4108-D3BAA70A0E3E}"/>
              </a:ext>
            </a:extLst>
          </p:cNvPr>
          <p:cNvSpPr txBox="1"/>
          <p:nvPr/>
        </p:nvSpPr>
        <p:spPr>
          <a:xfrm>
            <a:off x="9480922" y="2181850"/>
            <a:ext cx="2172361" cy="3600409"/>
          </a:xfrm>
          <a:prstGeom prst="rect">
            <a:avLst/>
          </a:prstGeom>
          <a:solidFill>
            <a:schemeClr val="bg2">
              <a:lumMod val="20000"/>
              <a:lumOff val="80000"/>
            </a:schemeClr>
          </a:solidFill>
          <a:ln w="19050">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733" dirty="0">
                <a:solidFill>
                  <a:srgbClr val="024DA1"/>
                </a:solidFill>
                <a:latin typeface="Open Sans" panose="020B0606030504020204" pitchFamily="34" charset="0"/>
                <a:ea typeface="Open Sans" panose="020B0606030504020204" pitchFamily="34" charset="0"/>
                <a:cs typeface="Open Sans" panose="020B0606030504020204" pitchFamily="34" charset="0"/>
              </a:rPr>
              <a:t>Resolving </a:t>
            </a:r>
            <a:r>
              <a:rPr lang="en-US" sz="1733" b="1" dirty="0">
                <a:solidFill>
                  <a:srgbClr val="024DA1"/>
                </a:solidFill>
                <a:latin typeface="Open Sans" panose="020B0606030504020204" pitchFamily="34" charset="0"/>
                <a:ea typeface="Open Sans" panose="020B0606030504020204" pitchFamily="34" charset="0"/>
                <a:cs typeface="Open Sans" panose="020B0606030504020204" pitchFamily="34" charset="0"/>
              </a:rPr>
              <a:t>multiple</a:t>
            </a:r>
            <a:r>
              <a:rPr lang="en-US" sz="1733" dirty="0">
                <a:solidFill>
                  <a:srgbClr val="024DA1"/>
                </a:solidFill>
                <a:latin typeface="Open Sans" panose="020B0606030504020204" pitchFamily="34" charset="0"/>
                <a:ea typeface="Open Sans" panose="020B0606030504020204" pitchFamily="34" charset="0"/>
                <a:cs typeface="Open Sans" panose="020B0606030504020204" pitchFamily="34" charset="0"/>
              </a:rPr>
              <a:t> disputes within a </a:t>
            </a:r>
            <a:r>
              <a:rPr lang="en-US" sz="1733" b="1" dirty="0">
                <a:solidFill>
                  <a:srgbClr val="024DA1"/>
                </a:solidFill>
                <a:latin typeface="Open Sans" panose="020B0606030504020204" pitchFamily="34" charset="0"/>
                <a:ea typeface="Open Sans" panose="020B0606030504020204" pitchFamily="34" charset="0"/>
                <a:cs typeface="Open Sans" panose="020B0606030504020204" pitchFamily="34" charset="0"/>
              </a:rPr>
              <a:t>single process </a:t>
            </a:r>
          </a:p>
          <a:p>
            <a:endParaRPr lang="es-ES" sz="1733" dirty="0">
              <a:solidFill>
                <a:srgbClr val="024DA1"/>
              </a:solidFill>
              <a:latin typeface="Arial"/>
              <a:ea typeface="Open Sans Semibold" panose="020B0706030804020204" pitchFamily="34" charset="0"/>
              <a:cs typeface="Arial"/>
            </a:endParaRPr>
          </a:p>
          <a:p>
            <a:endParaRPr lang="es-ES" sz="1733" b="1" dirty="0">
              <a:solidFill>
                <a:srgbClr val="024DA1"/>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r>
              <a:rPr lang="en-US" sz="1733" dirty="0">
                <a:solidFill>
                  <a:srgbClr val="024DA1"/>
                </a:solidFill>
                <a:latin typeface="Open Sans" panose="020B0606030504020204" pitchFamily="34" charset="0"/>
                <a:ea typeface="Open Sans" panose="020B0606030504020204" pitchFamily="34" charset="0"/>
                <a:cs typeface="Open Sans" panose="020B0606030504020204" pitchFamily="34" charset="0"/>
              </a:rPr>
              <a:t>On average, </a:t>
            </a:r>
            <a:r>
              <a:rPr lang="en-US" sz="1733" b="1" dirty="0">
                <a:solidFill>
                  <a:srgbClr val="024DA1"/>
                </a:solidFill>
                <a:latin typeface="Open Sans" panose="020B0606030504020204" pitchFamily="34" charset="0"/>
                <a:ea typeface="Open Sans" panose="020B0606030504020204" pitchFamily="34" charset="0"/>
                <a:cs typeface="Open Sans" panose="020B0606030504020204" pitchFamily="34" charset="0"/>
              </a:rPr>
              <a:t>1 mediation </a:t>
            </a:r>
            <a:r>
              <a:rPr lang="en-US" sz="1733" dirty="0">
                <a:solidFill>
                  <a:srgbClr val="024DA1"/>
                </a:solidFill>
                <a:latin typeface="Open Sans" panose="020B0606030504020204" pitchFamily="34" charset="0"/>
                <a:ea typeface="Open Sans" panose="020B0606030504020204" pitchFamily="34" charset="0"/>
                <a:cs typeface="Open Sans" panose="020B0606030504020204" pitchFamily="34" charset="0"/>
              </a:rPr>
              <a:t>closes</a:t>
            </a:r>
            <a:r>
              <a:rPr lang="en-US" sz="1733" b="1" dirty="0">
                <a:solidFill>
                  <a:srgbClr val="024DA1"/>
                </a:solidFill>
                <a:latin typeface="Open Sans" panose="020B0606030504020204" pitchFamily="34" charset="0"/>
                <a:ea typeface="Open Sans" panose="020B0606030504020204" pitchFamily="34" charset="0"/>
                <a:cs typeface="Open Sans" panose="020B0606030504020204" pitchFamily="34" charset="0"/>
              </a:rPr>
              <a:t> 3 related proceedings</a:t>
            </a:r>
          </a:p>
          <a:p>
            <a:endParaRPr lang="en-US" sz="1800" b="1" dirty="0">
              <a:solidFill>
                <a:srgbClr val="024DA1"/>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endParaRPr lang="en-US" sz="1800" b="1" dirty="0">
              <a:solidFill>
                <a:srgbClr val="024DA1"/>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r>
              <a:rPr lang="en-US" sz="1733" dirty="0">
                <a:solidFill>
                  <a:srgbClr val="024DA1"/>
                </a:solidFill>
                <a:latin typeface="Open Sans" panose="020B0606030504020204" pitchFamily="34" charset="0"/>
                <a:ea typeface="Open Sans" panose="020B0606030504020204" pitchFamily="34" charset="0"/>
                <a:cs typeface="Open Sans" panose="020B0606030504020204" pitchFamily="34" charset="0"/>
              </a:rPr>
              <a:t>Greater </a:t>
            </a:r>
            <a:r>
              <a:rPr lang="en-US" sz="1733" b="1" dirty="0">
                <a:solidFill>
                  <a:srgbClr val="024DA1"/>
                </a:solidFill>
                <a:latin typeface="Open Sans" panose="020B0606030504020204" pitchFamily="34" charset="0"/>
                <a:ea typeface="Open Sans" panose="020B0606030504020204" pitchFamily="34" charset="0"/>
                <a:cs typeface="Open Sans" panose="020B0606030504020204" pitchFamily="34" charset="0"/>
              </a:rPr>
              <a:t>efficiency</a:t>
            </a:r>
          </a:p>
          <a:p>
            <a:pPr marL="380990" indent="-380990">
              <a:buFont typeface="Arial" panose="020B0604020202020204" pitchFamily="34" charset="0"/>
              <a:buChar char="•"/>
            </a:pPr>
            <a:endParaRPr lang="es-ES" sz="1867" dirty="0">
              <a:solidFill>
                <a:srgbClr val="024DA1"/>
              </a:solidFill>
              <a:latin typeface="Arial"/>
              <a:ea typeface="Open Sans Semibold" panose="020B0706030804020204" pitchFamily="34" charset="0"/>
              <a:cs typeface="Arial"/>
            </a:endParaRPr>
          </a:p>
        </p:txBody>
      </p:sp>
    </p:spTree>
    <p:extLst>
      <p:ext uri="{BB962C8B-B14F-4D97-AF65-F5344CB8AC3E}">
        <p14:creationId xmlns:p14="http://schemas.microsoft.com/office/powerpoint/2010/main" val="4019770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6D055-137B-CDBF-0AB5-5A14ECD2F45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47D35FD-E677-F96A-D6B2-163D2A1CCD88}"/>
              </a:ext>
            </a:extLst>
          </p:cNvPr>
          <p:cNvSpPr>
            <a:spLocks noGrp="1"/>
          </p:cNvSpPr>
          <p:nvPr>
            <p:ph type="title" idx="10"/>
          </p:nvPr>
        </p:nvSpPr>
        <p:spPr>
          <a:xfrm>
            <a:off x="869613" y="1057697"/>
            <a:ext cx="10804571" cy="349048"/>
          </a:xfrm>
          <a:solidFill>
            <a:srgbClr val="183D8C"/>
          </a:solidFill>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dirty="0"/>
              <a:t>EUIPO MEDIATORS' COMMUNITY</a:t>
            </a:r>
          </a:p>
        </p:txBody>
      </p:sp>
      <p:sp>
        <p:nvSpPr>
          <p:cNvPr id="2" name="Content Placeholder 3">
            <a:extLst>
              <a:ext uri="{FF2B5EF4-FFF2-40B4-BE49-F238E27FC236}">
                <a16:creationId xmlns:a16="http://schemas.microsoft.com/office/drawing/2014/main" id="{175BE972-1D7E-9DAC-F9DF-0DB1E0AAB0D3}"/>
              </a:ext>
            </a:extLst>
          </p:cNvPr>
          <p:cNvSpPr txBox="1">
            <a:spLocks/>
          </p:cNvSpPr>
          <p:nvPr/>
        </p:nvSpPr>
        <p:spPr>
          <a:xfrm>
            <a:off x="869613" y="1516478"/>
            <a:ext cx="10804571" cy="4893559"/>
          </a:xfrm>
          <a:prstGeom prst="rect">
            <a:avLst/>
          </a:prstGeom>
          <a:solidFill>
            <a:schemeClr val="bg2">
              <a:lumMod val="20000"/>
              <a:lumOff val="80000"/>
            </a:schemeClr>
          </a:solidFill>
        </p:spPr>
        <p:txBody>
          <a:bodyP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28594" lvl="1" indent="-228594" defTabSz="812740">
              <a:lnSpc>
                <a:spcPct val="120000"/>
              </a:lnSpc>
              <a:spcBef>
                <a:spcPts val="400"/>
              </a:spcBef>
              <a:spcAft>
                <a:spcPts val="400"/>
              </a:spcAft>
              <a:buFont typeface="Wingdings" panose="05000000000000000000" pitchFamily="2" charset="2"/>
              <a:buChar char="§"/>
              <a:defRPr/>
            </a:pPr>
            <a:endParaRPr lang="en-US" sz="1400" b="1" spc="-120" dirty="0">
              <a:solidFill>
                <a:srgbClr val="164092"/>
              </a:solidFill>
              <a:latin typeface="Open Sans" panose="020B0606030504020204" pitchFamily="34" charset="0"/>
              <a:cs typeface="Open Sans" panose="020B0606030504020204" pitchFamily="34" charset="0"/>
            </a:endParaRPr>
          </a:p>
          <a:p>
            <a:pPr marL="0" lvl="1" indent="0" defTabSz="812740">
              <a:lnSpc>
                <a:spcPct val="120000"/>
              </a:lnSpc>
              <a:spcBef>
                <a:spcPts val="400"/>
              </a:spcBef>
              <a:spcAft>
                <a:spcPts val="400"/>
              </a:spcAft>
              <a:buNone/>
              <a:defRPr/>
            </a:pPr>
            <a:r>
              <a:rPr lang="en-US" sz="1867" b="1" spc="-120" dirty="0">
                <a:solidFill>
                  <a:srgbClr val="164092"/>
                </a:solidFill>
                <a:latin typeface="Open Sans" panose="020B0606030504020204" pitchFamily="34" charset="0"/>
                <a:cs typeface="Open Sans" panose="020B0606030504020204" pitchFamily="34" charset="0"/>
              </a:rPr>
              <a:t>Multilingual</a:t>
            </a:r>
            <a:r>
              <a:rPr lang="en-US" sz="1867" spc="-120" dirty="0">
                <a:solidFill>
                  <a:srgbClr val="164092"/>
                </a:solidFill>
                <a:latin typeface="Open Sans" panose="020B0606030504020204" pitchFamily="34" charset="0"/>
                <a:cs typeface="Open Sans" panose="020B0606030504020204" pitchFamily="34" charset="0"/>
              </a:rPr>
              <a:t> EUIPO experts in IP disputes</a:t>
            </a:r>
          </a:p>
          <a:p>
            <a:pPr marL="0" lvl="1" indent="0" defTabSz="812740">
              <a:lnSpc>
                <a:spcPct val="120000"/>
              </a:lnSpc>
              <a:spcBef>
                <a:spcPts val="400"/>
              </a:spcBef>
              <a:spcAft>
                <a:spcPts val="400"/>
              </a:spcAft>
              <a:buNone/>
              <a:defRPr/>
            </a:pPr>
            <a:r>
              <a:rPr lang="en-US" sz="1867" b="1" spc="-120" dirty="0">
                <a:solidFill>
                  <a:srgbClr val="164092"/>
                </a:solidFill>
                <a:latin typeface="Open Sans" panose="020B0606030504020204" pitchFamily="34" charset="0"/>
                <a:cs typeface="Open Sans" panose="020B0606030504020204" pitchFamily="34" charset="0"/>
              </a:rPr>
              <a:t>Accredited</a:t>
            </a:r>
            <a:r>
              <a:rPr lang="en-US" sz="1867" spc="-120" dirty="0">
                <a:solidFill>
                  <a:srgbClr val="164092"/>
                </a:solidFill>
                <a:latin typeface="Open Sans" panose="020B0606030504020204" pitchFamily="34" charset="0"/>
                <a:cs typeface="Open Sans" panose="020B0606030504020204" pitchFamily="34" charset="0"/>
              </a:rPr>
              <a:t> by internationally recognised mediation institutions</a:t>
            </a:r>
          </a:p>
          <a:p>
            <a:pPr marL="0" lvl="1" indent="0" defTabSz="812740">
              <a:lnSpc>
                <a:spcPct val="120000"/>
              </a:lnSpc>
              <a:spcBef>
                <a:spcPts val="400"/>
              </a:spcBef>
              <a:spcAft>
                <a:spcPts val="400"/>
              </a:spcAft>
              <a:buNone/>
              <a:defRPr/>
            </a:pPr>
            <a:r>
              <a:rPr lang="en-US" sz="1867" b="1" spc="-120" dirty="0">
                <a:solidFill>
                  <a:srgbClr val="164092"/>
                </a:solidFill>
                <a:latin typeface="Open Sans" panose="020B0606030504020204" pitchFamily="34" charset="0"/>
                <a:cs typeface="Open Sans" panose="020B0606030504020204" pitchFamily="34" charset="0"/>
              </a:rPr>
              <a:t>Continuous training </a:t>
            </a:r>
            <a:r>
              <a:rPr lang="en-US" sz="1867" spc="-120" dirty="0">
                <a:solidFill>
                  <a:srgbClr val="164092"/>
                </a:solidFill>
                <a:latin typeface="Open Sans" panose="020B0606030504020204" pitchFamily="34" charset="0"/>
                <a:cs typeface="Open Sans" panose="020B0606030504020204" pitchFamily="34" charset="0"/>
              </a:rPr>
              <a:t>and professional coaching to ensure quality</a:t>
            </a:r>
          </a:p>
          <a:p>
            <a:pPr marL="0" lvl="1" indent="0" defTabSz="812740">
              <a:lnSpc>
                <a:spcPct val="120000"/>
              </a:lnSpc>
              <a:spcBef>
                <a:spcPts val="400"/>
              </a:spcBef>
              <a:spcAft>
                <a:spcPts val="400"/>
              </a:spcAft>
              <a:buNone/>
              <a:defRPr/>
            </a:pPr>
            <a:r>
              <a:rPr lang="en-US" sz="1867" b="1" spc="-120" dirty="0">
                <a:solidFill>
                  <a:srgbClr val="164092"/>
                </a:solidFill>
                <a:latin typeface="Open Sans" panose="020B0606030504020204" pitchFamily="34" charset="0"/>
                <a:cs typeface="Open Sans" panose="020B0606030504020204" pitchFamily="34" charset="0"/>
              </a:rPr>
              <a:t>Appointed by the parties </a:t>
            </a:r>
            <a:r>
              <a:rPr lang="en-US" sz="1867" spc="-120" dirty="0">
                <a:solidFill>
                  <a:srgbClr val="164092"/>
                </a:solidFill>
                <a:latin typeface="Open Sans" panose="020B0606030504020204" pitchFamily="34" charset="0"/>
                <a:cs typeface="Open Sans" panose="020B0606030504020204" pitchFamily="34" charset="0"/>
              </a:rPr>
              <a:t>with assistance from the Centre</a:t>
            </a:r>
          </a:p>
          <a:p>
            <a:pPr marL="860978" lvl="2" indent="-380990" defTabSz="812740">
              <a:lnSpc>
                <a:spcPct val="120000"/>
              </a:lnSpc>
              <a:spcBef>
                <a:spcPts val="400"/>
              </a:spcBef>
              <a:spcAft>
                <a:spcPts val="400"/>
              </a:spcAft>
              <a:buFont typeface="Arial" panose="020B0604020202020204" pitchFamily="34" charset="0"/>
              <a:buChar char="•"/>
              <a:defRPr/>
            </a:pPr>
            <a:r>
              <a:rPr lang="en-US" sz="1867" spc="-120" dirty="0">
                <a:solidFill>
                  <a:srgbClr val="164092"/>
                </a:solidFill>
                <a:latin typeface="Open Sans" panose="020B0606030504020204" pitchFamily="34" charset="0"/>
                <a:cs typeface="Open Sans" panose="020B0606030504020204" pitchFamily="34" charset="0"/>
              </a:rPr>
              <a:t>Language</a:t>
            </a:r>
          </a:p>
          <a:p>
            <a:pPr marL="860978" lvl="2" indent="-380990" defTabSz="812740">
              <a:lnSpc>
                <a:spcPct val="120000"/>
              </a:lnSpc>
              <a:spcBef>
                <a:spcPts val="400"/>
              </a:spcBef>
              <a:spcAft>
                <a:spcPts val="400"/>
              </a:spcAft>
              <a:buFont typeface="Arial" panose="020B0604020202020204" pitchFamily="34" charset="0"/>
              <a:buChar char="•"/>
              <a:defRPr/>
            </a:pPr>
            <a:r>
              <a:rPr lang="en-US" sz="1867" spc="-120" dirty="0">
                <a:solidFill>
                  <a:srgbClr val="164092"/>
                </a:solidFill>
                <a:latin typeface="Open Sans" panose="020B0606030504020204" pitchFamily="34" charset="0"/>
                <a:cs typeface="Open Sans" panose="020B0606030504020204" pitchFamily="34" charset="0"/>
              </a:rPr>
              <a:t>Nationality</a:t>
            </a:r>
          </a:p>
          <a:p>
            <a:pPr marL="860978" lvl="2" indent="-380990" defTabSz="812740">
              <a:lnSpc>
                <a:spcPct val="120000"/>
              </a:lnSpc>
              <a:spcBef>
                <a:spcPts val="400"/>
              </a:spcBef>
              <a:spcAft>
                <a:spcPts val="400"/>
              </a:spcAft>
              <a:buFont typeface="Arial" panose="020B0604020202020204" pitchFamily="34" charset="0"/>
              <a:buChar char="•"/>
              <a:defRPr/>
            </a:pPr>
            <a:r>
              <a:rPr lang="en-US" sz="1867" spc="-120" dirty="0">
                <a:solidFill>
                  <a:srgbClr val="164092"/>
                </a:solidFill>
                <a:latin typeface="Open Sans" panose="020B0606030504020204" pitchFamily="34" charset="0"/>
                <a:cs typeface="Open Sans" panose="020B0606030504020204" pitchFamily="34" charset="0"/>
              </a:rPr>
              <a:t>Expertise</a:t>
            </a:r>
          </a:p>
          <a:p>
            <a:pPr marL="860978" lvl="2" indent="-380990" defTabSz="812740">
              <a:lnSpc>
                <a:spcPct val="120000"/>
              </a:lnSpc>
              <a:spcBef>
                <a:spcPts val="400"/>
              </a:spcBef>
              <a:spcAft>
                <a:spcPts val="400"/>
              </a:spcAft>
              <a:buFont typeface="Arial" panose="020B0604020202020204" pitchFamily="34" charset="0"/>
              <a:buChar char="•"/>
              <a:defRPr/>
            </a:pPr>
            <a:r>
              <a:rPr lang="en-US" sz="1867" spc="-120" dirty="0">
                <a:solidFill>
                  <a:srgbClr val="164092"/>
                </a:solidFill>
                <a:latin typeface="Open Sans" panose="020B0606030504020204" pitchFamily="34" charset="0"/>
                <a:cs typeface="Open Sans" panose="020B0606030504020204" pitchFamily="34" charset="0"/>
              </a:rPr>
              <a:t>No conflict of interest</a:t>
            </a:r>
            <a:endParaRPr lang="en-US" sz="1867" dirty="0"/>
          </a:p>
          <a:p>
            <a:pPr marL="228594" lvl="1" indent="-228594" defTabSz="812740">
              <a:lnSpc>
                <a:spcPct val="120000"/>
              </a:lnSpc>
              <a:spcBef>
                <a:spcPts val="400"/>
              </a:spcBef>
              <a:spcAft>
                <a:spcPts val="400"/>
              </a:spcAft>
              <a:buFont typeface="Wingdings" panose="05000000000000000000" pitchFamily="2" charset="2"/>
              <a:buChar char="§"/>
              <a:defRPr/>
            </a:pPr>
            <a:endParaRPr lang="en-US" sz="1867" spc="-120" dirty="0">
              <a:solidFill>
                <a:srgbClr val="164092"/>
              </a:solidFill>
              <a:latin typeface="Open Sans" panose="020B0606030504020204" pitchFamily="34" charset="0"/>
              <a:cs typeface="Open Sans" panose="020B0606030504020204" pitchFamily="34" charset="0"/>
            </a:endParaRPr>
          </a:p>
          <a:p>
            <a:pPr marL="0" lvl="1" indent="0" defTabSz="812740">
              <a:lnSpc>
                <a:spcPct val="120000"/>
              </a:lnSpc>
              <a:spcBef>
                <a:spcPts val="400"/>
              </a:spcBef>
              <a:spcAft>
                <a:spcPts val="400"/>
              </a:spcAft>
              <a:buNone/>
              <a:defRPr/>
            </a:pPr>
            <a:endParaRPr lang="en-US" sz="1867" spc="-120" dirty="0">
              <a:solidFill>
                <a:srgbClr val="164092"/>
              </a:solidFill>
              <a:latin typeface="Open Sans" panose="020B0606030504020204" pitchFamily="34" charset="0"/>
              <a:cs typeface="Open Sans" panose="020B0606030504020204" pitchFamily="34" charset="0"/>
            </a:endParaRPr>
          </a:p>
          <a:p>
            <a:pPr marL="228594" lvl="1" indent="-228594" defTabSz="812740">
              <a:lnSpc>
                <a:spcPct val="120000"/>
              </a:lnSpc>
              <a:spcBef>
                <a:spcPts val="400"/>
              </a:spcBef>
              <a:spcAft>
                <a:spcPts val="400"/>
              </a:spcAft>
              <a:buFont typeface="Wingdings" panose="05000000000000000000" pitchFamily="2" charset="2"/>
              <a:buChar char="§"/>
              <a:defRPr/>
            </a:pPr>
            <a:endParaRPr lang="en-US" sz="1867" spc="-120" dirty="0">
              <a:solidFill>
                <a:srgbClr val="164092"/>
              </a:solidFill>
              <a:latin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347B5799-7EE3-E370-9AF5-1C1B907AFBCD}"/>
              </a:ext>
            </a:extLst>
          </p:cNvPr>
          <p:cNvPicPr>
            <a:picLocks noChangeAspect="1"/>
          </p:cNvPicPr>
          <p:nvPr/>
        </p:nvPicPr>
        <p:blipFill>
          <a:blip r:embed="rId3"/>
          <a:stretch>
            <a:fillRect/>
          </a:stretch>
        </p:blipFill>
        <p:spPr>
          <a:xfrm>
            <a:off x="5554133" y="3847681"/>
            <a:ext cx="6120051" cy="2541963"/>
          </a:xfrm>
          <a:prstGeom prst="rect">
            <a:avLst/>
          </a:prstGeom>
        </p:spPr>
      </p:pic>
    </p:spTree>
    <p:extLst>
      <p:ext uri="{BB962C8B-B14F-4D97-AF65-F5344CB8AC3E}">
        <p14:creationId xmlns:p14="http://schemas.microsoft.com/office/powerpoint/2010/main" val="2734015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DCAC-3CA5-4649-14F1-E3C71EB52676}"/>
              </a:ext>
            </a:extLst>
          </p:cNvPr>
          <p:cNvSpPr>
            <a:spLocks noGrp="1"/>
          </p:cNvSpPr>
          <p:nvPr>
            <p:ph type="title"/>
          </p:nvPr>
        </p:nvSpPr>
        <p:spPr>
          <a:xfrm>
            <a:off x="838200" y="2447920"/>
            <a:ext cx="10515600" cy="388662"/>
          </a:xfrm>
        </p:spPr>
        <p:txBody>
          <a:bodyPr/>
          <a:lstStyle/>
          <a:p>
            <a:br>
              <a:rPr lang="en-GB" sz="4000" dirty="0">
                <a:solidFill>
                  <a:schemeClr val="tx2">
                    <a:lumMod val="90000"/>
                    <a:lumOff val="10000"/>
                  </a:schemeClr>
                </a:solidFill>
              </a:rPr>
            </a:br>
            <a:r>
              <a:rPr lang="en-GB" sz="4000" dirty="0">
                <a:solidFill>
                  <a:schemeClr val="tx2">
                    <a:lumMod val="90000"/>
                    <a:lumOff val="10000"/>
                  </a:schemeClr>
                </a:solidFill>
              </a:rPr>
              <a:t>Patent Mediation and Arbitration Centre (PMAC)</a:t>
            </a:r>
            <a:endParaRPr lang="en-US" sz="4000" dirty="0">
              <a:solidFill>
                <a:schemeClr val="tx2">
                  <a:lumMod val="90000"/>
                  <a:lumOff val="10000"/>
                </a:schemeClr>
              </a:solidFill>
            </a:endParaRPr>
          </a:p>
        </p:txBody>
      </p:sp>
      <p:sp>
        <p:nvSpPr>
          <p:cNvPr id="3" name="Text Placeholder 2">
            <a:extLst>
              <a:ext uri="{FF2B5EF4-FFF2-40B4-BE49-F238E27FC236}">
                <a16:creationId xmlns:a16="http://schemas.microsoft.com/office/drawing/2014/main" id="{6BA1E096-0AE7-0575-C864-018A6E8F7D5A}"/>
              </a:ext>
            </a:extLst>
          </p:cNvPr>
          <p:cNvSpPr>
            <a:spLocks noGrp="1"/>
          </p:cNvSpPr>
          <p:nvPr>
            <p:ph type="body" idx="1"/>
          </p:nvPr>
        </p:nvSpPr>
        <p:spPr>
          <a:xfrm>
            <a:off x="838200" y="3931115"/>
            <a:ext cx="10515600" cy="1555285"/>
          </a:xfrm>
        </p:spPr>
        <p:txBody>
          <a:bodyPr/>
          <a:lstStyle/>
          <a:p>
            <a:pPr marL="0" indent="0">
              <a:buNone/>
            </a:pPr>
            <a:r>
              <a:rPr lang="en-GB" sz="3200" b="1" dirty="0">
                <a:solidFill>
                  <a:srgbClr val="264EA3"/>
                </a:solidFill>
              </a:rPr>
              <a:t>Aleš Zalar </a:t>
            </a:r>
            <a:br>
              <a:rPr lang="en-GB" b="1" dirty="0">
                <a:solidFill>
                  <a:srgbClr val="264EA3"/>
                </a:solidFill>
              </a:rPr>
            </a:br>
            <a:r>
              <a:rPr lang="en-GB" sz="2400" b="1" dirty="0">
                <a:solidFill>
                  <a:srgbClr val="264EA3"/>
                </a:solidFill>
              </a:rPr>
              <a:t>Director of the PMAC</a:t>
            </a:r>
          </a:p>
        </p:txBody>
      </p:sp>
      <p:pic>
        <p:nvPicPr>
          <p:cNvPr id="4" name="Picture 2">
            <a:extLst>
              <a:ext uri="{FF2B5EF4-FFF2-40B4-BE49-F238E27FC236}">
                <a16:creationId xmlns:a16="http://schemas.microsoft.com/office/drawing/2014/main" id="{0195D197-CEE0-DCB2-AE00-A817DFA8B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274" y="4210081"/>
            <a:ext cx="3573526" cy="1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346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2278E-FECA-F002-EC9F-C01256C15A9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A0AFB73-BEF1-1224-C560-0E592CBAE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00" y="216816"/>
            <a:ext cx="2973688" cy="1195960"/>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4">
            <a:extLst>
              <a:ext uri="{FF2B5EF4-FFF2-40B4-BE49-F238E27FC236}">
                <a16:creationId xmlns:a16="http://schemas.microsoft.com/office/drawing/2014/main" id="{543B4E13-EC88-FE1A-5B3D-1CAC9F2B0E2C}"/>
              </a:ext>
            </a:extLst>
          </p:cNvPr>
          <p:cNvSpPr txBox="1"/>
          <p:nvPr/>
        </p:nvSpPr>
        <p:spPr>
          <a:xfrm>
            <a:off x="314000" y="1412776"/>
            <a:ext cx="11470632" cy="5062924"/>
          </a:xfrm>
          <a:prstGeom prst="rect">
            <a:avLst/>
          </a:prstGeom>
          <a:noFill/>
        </p:spPr>
        <p:txBody>
          <a:bodyPr wrap="square" rtlCol="0">
            <a:spAutoFit/>
          </a:bodyPr>
          <a:lstStyle/>
          <a:p>
            <a:r>
              <a:rPr lang="en-GB" sz="2000" b="1" noProof="0" dirty="0">
                <a:solidFill>
                  <a:schemeClr val="bg1"/>
                </a:solidFill>
              </a:rPr>
              <a:t> </a:t>
            </a:r>
            <a:endParaRPr lang="sl-SI" sz="2000" b="1" noProof="0" dirty="0">
              <a:solidFill>
                <a:schemeClr val="bg1"/>
              </a:solidFill>
            </a:endParaRPr>
          </a:p>
          <a:p>
            <a:pPr marL="285750" indent="-285750">
              <a:buFont typeface="Arial" panose="020B0604020202020204" pitchFamily="34" charset="0"/>
              <a:buChar char="•"/>
            </a:pPr>
            <a:r>
              <a:rPr lang="en-GB" dirty="0">
                <a:solidFill>
                  <a:schemeClr val="bg1"/>
                </a:solidFill>
              </a:rPr>
              <a:t>Article 35(2) UPCA: "</a:t>
            </a:r>
            <a:r>
              <a:rPr lang="en-GB" i="1" dirty="0">
                <a:solidFill>
                  <a:schemeClr val="bg1"/>
                </a:solidFill>
              </a:rPr>
              <a:t>The Centre shall provide facilities for mediation and arbitration of patent disputes </a:t>
            </a:r>
            <a:r>
              <a:rPr lang="en-GB" b="1" i="1" dirty="0">
                <a:solidFill>
                  <a:schemeClr val="bg1"/>
                </a:solidFill>
              </a:rPr>
              <a:t>falling within the scope</a:t>
            </a:r>
            <a:r>
              <a:rPr lang="en-GB" i="1" dirty="0">
                <a:solidFill>
                  <a:schemeClr val="bg1"/>
                </a:solidFill>
              </a:rPr>
              <a:t> </a:t>
            </a:r>
            <a:r>
              <a:rPr lang="en-GB" b="1" i="1" dirty="0">
                <a:solidFill>
                  <a:schemeClr val="bg1"/>
                </a:solidFill>
              </a:rPr>
              <a:t>of this Agreement</a:t>
            </a:r>
            <a:r>
              <a:rPr lang="en-GB" i="1" dirty="0">
                <a:solidFill>
                  <a:schemeClr val="bg1"/>
                </a:solidFill>
              </a:rPr>
              <a:t>. […]</a:t>
            </a:r>
            <a:r>
              <a:rPr lang="en-GB" dirty="0">
                <a:solidFill>
                  <a:schemeClr val="bg1"/>
                </a:solidFill>
              </a:rPr>
              <a:t>“</a:t>
            </a:r>
            <a:endParaRPr lang="sl-SI" dirty="0">
              <a:solidFill>
                <a:schemeClr val="bg1"/>
              </a:solidFill>
            </a:endParaRPr>
          </a:p>
          <a:p>
            <a:pPr lvl="0"/>
            <a:endParaRPr lang="en-SI" sz="800" dirty="0">
              <a:solidFill>
                <a:schemeClr val="bg1"/>
              </a:solidFill>
            </a:endParaRPr>
          </a:p>
          <a:p>
            <a:pPr marL="285750" lvl="0" indent="-285750">
              <a:buFont typeface="Arial" panose="020B0604020202020204" pitchFamily="34" charset="0"/>
              <a:buChar char="•"/>
            </a:pPr>
            <a:r>
              <a:rPr lang="en-GB" dirty="0">
                <a:solidFill>
                  <a:schemeClr val="bg1"/>
                </a:solidFill>
              </a:rPr>
              <a:t>Rule 5(1) Rules of Operation of PMAC: "</a:t>
            </a:r>
            <a:r>
              <a:rPr lang="en-GB" i="1" dirty="0">
                <a:solidFill>
                  <a:schemeClr val="bg1"/>
                </a:solidFill>
              </a:rPr>
              <a:t>The o</a:t>
            </a:r>
            <a:r>
              <a:rPr lang="en-GB" dirty="0">
                <a:solidFill>
                  <a:schemeClr val="bg1"/>
                </a:solidFill>
              </a:rPr>
              <a:t>bje</a:t>
            </a:r>
            <a:r>
              <a:rPr lang="en-GB" i="1" dirty="0">
                <a:solidFill>
                  <a:schemeClr val="bg1"/>
                </a:solidFill>
              </a:rPr>
              <a:t>ctive of the Centre is to promote mediation and arbitration in cases which </a:t>
            </a:r>
            <a:r>
              <a:rPr lang="en-GB" b="1" i="1" dirty="0">
                <a:solidFill>
                  <a:schemeClr val="bg1"/>
                </a:solidFill>
              </a:rPr>
              <a:t>fall wholly or in part within the competence of the UPC</a:t>
            </a:r>
            <a:r>
              <a:rPr lang="en-GB" i="1" dirty="0">
                <a:solidFill>
                  <a:schemeClr val="bg1"/>
                </a:solidFill>
              </a:rPr>
              <a:t>.</a:t>
            </a:r>
            <a:r>
              <a:rPr lang="en-GB" dirty="0">
                <a:solidFill>
                  <a:schemeClr val="bg1"/>
                </a:solidFill>
              </a:rPr>
              <a:t>“</a:t>
            </a:r>
            <a:endParaRPr lang="sl-SI" dirty="0">
              <a:solidFill>
                <a:schemeClr val="bg1"/>
              </a:solidFill>
            </a:endParaRPr>
          </a:p>
          <a:p>
            <a:pPr lvl="0"/>
            <a:endParaRPr lang="en-SI" sz="800" dirty="0">
              <a:solidFill>
                <a:schemeClr val="bg1"/>
              </a:solidFill>
            </a:endParaRPr>
          </a:p>
          <a:p>
            <a:pPr marL="285750" lvl="0" indent="-285750">
              <a:buFont typeface="Arial" panose="020B0604020202020204" pitchFamily="34" charset="0"/>
              <a:buChar char="•"/>
            </a:pPr>
            <a:r>
              <a:rPr lang="en-SI" dirty="0">
                <a:solidFill>
                  <a:schemeClr val="bg1"/>
                </a:solidFill>
              </a:rPr>
              <a:t>Article 2 Mediation Rules of PMAC: “</a:t>
            </a:r>
            <a:r>
              <a:rPr lang="en-GB" i="1" dirty="0">
                <a:solidFill>
                  <a:schemeClr val="bg1"/>
                </a:solidFill>
              </a:rPr>
              <a:t>The Mediation service of the Centre offers support in the settlement of disputes relating to European patents, European patents with unitary effect and supplementary protection certificates for which </a:t>
            </a:r>
            <a:r>
              <a:rPr lang="en-GB" b="1" i="1" dirty="0">
                <a:solidFill>
                  <a:schemeClr val="bg1"/>
                </a:solidFill>
              </a:rPr>
              <a:t>UPC is competent pursuant Article 32</a:t>
            </a:r>
            <a:r>
              <a:rPr lang="en-GB" i="1" dirty="0">
                <a:solidFill>
                  <a:schemeClr val="bg1"/>
                </a:solidFill>
              </a:rPr>
              <a:t> of the UPCA and </a:t>
            </a:r>
            <a:r>
              <a:rPr lang="en-GB" b="1" i="1" dirty="0">
                <a:solidFill>
                  <a:schemeClr val="bg1"/>
                </a:solidFill>
              </a:rPr>
              <a:t>Related disputes</a:t>
            </a:r>
            <a:r>
              <a:rPr lang="en-GB" i="1" dirty="0">
                <a:solidFill>
                  <a:schemeClr val="bg1"/>
                </a:solidFill>
              </a:rPr>
              <a:t>.”</a:t>
            </a:r>
            <a:endParaRPr lang="sl-SI" i="1" dirty="0">
              <a:solidFill>
                <a:schemeClr val="bg1"/>
              </a:solidFill>
            </a:endParaRPr>
          </a:p>
          <a:p>
            <a:pPr lvl="0"/>
            <a:endParaRPr lang="en-SI" dirty="0">
              <a:solidFill>
                <a:schemeClr val="bg1"/>
              </a:solidFill>
            </a:endParaRPr>
          </a:p>
          <a:p>
            <a:r>
              <a:rPr lang="sl-SI" i="1" dirty="0">
                <a:solidFill>
                  <a:schemeClr val="bg1"/>
                </a:solidFill>
              </a:rPr>
              <a:t>		</a:t>
            </a:r>
            <a:r>
              <a:rPr lang="en-GB" i="1" dirty="0">
                <a:solidFill>
                  <a:schemeClr val="bg1"/>
                </a:solidFill>
              </a:rPr>
              <a:t>“</a:t>
            </a:r>
            <a:r>
              <a:rPr lang="en-GB" i="1" u="sng" dirty="0">
                <a:solidFill>
                  <a:schemeClr val="bg1"/>
                </a:solidFill>
              </a:rPr>
              <a:t>Related Disputes</a:t>
            </a:r>
            <a:r>
              <a:rPr lang="en-GB" i="1" dirty="0">
                <a:solidFill>
                  <a:schemeClr val="bg1"/>
                </a:solidFill>
              </a:rPr>
              <a:t>” means, by way of example, disputes involving other national patents, international patents </a:t>
            </a:r>
            <a:r>
              <a:rPr lang="sl-SI" i="1" dirty="0">
                <a:solidFill>
                  <a:schemeClr val="bg1"/>
                </a:solidFill>
              </a:rPr>
              <a:t>		</a:t>
            </a:r>
            <a:r>
              <a:rPr lang="en-GB" i="1" dirty="0">
                <a:solidFill>
                  <a:schemeClr val="bg1"/>
                </a:solidFill>
              </a:rPr>
              <a:t>or patent applications, or portfolios of the same, whether or not the patent rights in question are European </a:t>
            </a:r>
            <a:r>
              <a:rPr lang="sl-SI" i="1" dirty="0">
                <a:solidFill>
                  <a:schemeClr val="bg1"/>
                </a:solidFill>
              </a:rPr>
              <a:t>			</a:t>
            </a:r>
            <a:r>
              <a:rPr lang="en-GB" i="1" dirty="0">
                <a:solidFill>
                  <a:schemeClr val="bg1"/>
                </a:solidFill>
              </a:rPr>
              <a:t>patents, European patents with unitary effect or supplementary protection certificates and/or any other </a:t>
            </a:r>
            <a:r>
              <a:rPr lang="sl-SI" i="1" dirty="0">
                <a:solidFill>
                  <a:schemeClr val="bg1"/>
                </a:solidFill>
              </a:rPr>
              <a:t>			</a:t>
            </a:r>
            <a:r>
              <a:rPr lang="en-GB" i="1" dirty="0">
                <a:solidFill>
                  <a:schemeClr val="bg1"/>
                </a:solidFill>
              </a:rPr>
              <a:t>intellectual property or commercial disputes, </a:t>
            </a:r>
            <a:r>
              <a:rPr lang="en-GB" b="1" i="1" dirty="0">
                <a:solidFill>
                  <a:schemeClr val="bg1"/>
                </a:solidFill>
              </a:rPr>
              <a:t>as long as there is a factual, legal or commercial nexus with an </a:t>
            </a:r>
            <a:r>
              <a:rPr lang="sl-SI" b="1" i="1" dirty="0">
                <a:solidFill>
                  <a:schemeClr val="bg1"/>
                </a:solidFill>
              </a:rPr>
              <a:t>		</a:t>
            </a:r>
            <a:r>
              <a:rPr lang="en-GB" b="1" i="1" dirty="0">
                <a:solidFill>
                  <a:schemeClr val="bg1"/>
                </a:solidFill>
              </a:rPr>
              <a:t>actual or contemplated dispute concerning </a:t>
            </a:r>
            <a:r>
              <a:rPr lang="en-GB" i="1" dirty="0">
                <a:solidFill>
                  <a:schemeClr val="bg1"/>
                </a:solidFill>
              </a:rPr>
              <a:t>a European patent, a European patent with unitary effect, or a </a:t>
            </a:r>
            <a:r>
              <a:rPr lang="sl-SI" i="1" dirty="0">
                <a:solidFill>
                  <a:schemeClr val="bg1"/>
                </a:solidFill>
              </a:rPr>
              <a:t>			</a:t>
            </a:r>
            <a:r>
              <a:rPr lang="en-GB" i="1" dirty="0">
                <a:solidFill>
                  <a:schemeClr val="bg1"/>
                </a:solidFill>
              </a:rPr>
              <a:t>supplementary protection certificate for which the UPC is wholly or in part competent.</a:t>
            </a:r>
            <a:endParaRPr lang="en-SI" b="1" dirty="0">
              <a:solidFill>
                <a:schemeClr val="bg1"/>
              </a:solidFill>
            </a:endParaRPr>
          </a:p>
          <a:p>
            <a:endParaRPr lang="en-GB" sz="2000" noProof="0" dirty="0">
              <a:solidFill>
                <a:schemeClr val="bg1"/>
              </a:solidFill>
            </a:endParaRPr>
          </a:p>
          <a:p>
            <a:endParaRPr lang="en-GB" sz="1500" noProof="0" dirty="0">
              <a:solidFill>
                <a:schemeClr val="bg1"/>
              </a:solidFill>
            </a:endParaRPr>
          </a:p>
        </p:txBody>
      </p:sp>
      <p:sp>
        <p:nvSpPr>
          <p:cNvPr id="2" name="PoljeZBesedilom 1">
            <a:extLst>
              <a:ext uri="{FF2B5EF4-FFF2-40B4-BE49-F238E27FC236}">
                <a16:creationId xmlns:a16="http://schemas.microsoft.com/office/drawing/2014/main" id="{77CAB98F-8578-4B07-567C-3E143EF046C9}"/>
              </a:ext>
            </a:extLst>
          </p:cNvPr>
          <p:cNvSpPr txBox="1"/>
          <p:nvPr/>
        </p:nvSpPr>
        <p:spPr>
          <a:xfrm>
            <a:off x="3647728" y="750948"/>
            <a:ext cx="4896544" cy="707886"/>
          </a:xfrm>
          <a:prstGeom prst="rect">
            <a:avLst/>
          </a:prstGeom>
          <a:noFill/>
        </p:spPr>
        <p:txBody>
          <a:bodyPr wrap="square" rtlCol="0">
            <a:spAutoFit/>
          </a:bodyPr>
          <a:lstStyle/>
          <a:p>
            <a:r>
              <a:rPr lang="en-GB" sz="2200" b="1" dirty="0">
                <a:solidFill>
                  <a:schemeClr val="bg1"/>
                </a:solidFill>
              </a:rPr>
              <a:t>SCOPE OF THE PMAC’S COMPETENCE</a:t>
            </a:r>
            <a:endParaRPr lang="sl-SI" sz="2200" b="1" dirty="0">
              <a:solidFill>
                <a:schemeClr val="bg1"/>
              </a:solidFill>
            </a:endParaRPr>
          </a:p>
          <a:p>
            <a:endParaRPr lang="en-US" dirty="0"/>
          </a:p>
        </p:txBody>
      </p:sp>
    </p:spTree>
    <p:extLst>
      <p:ext uri="{BB962C8B-B14F-4D97-AF65-F5344CB8AC3E}">
        <p14:creationId xmlns:p14="http://schemas.microsoft.com/office/powerpoint/2010/main" val="88061562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DF2EE-10F0-0CF6-CFD8-739F588D0E5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A13A46E-185A-B906-D45E-73698C29F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00" y="216816"/>
            <a:ext cx="2973688" cy="1195960"/>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4">
            <a:extLst>
              <a:ext uri="{FF2B5EF4-FFF2-40B4-BE49-F238E27FC236}">
                <a16:creationId xmlns:a16="http://schemas.microsoft.com/office/drawing/2014/main" id="{35A06D4A-6F35-93A4-A426-D3E8B1006685}"/>
              </a:ext>
            </a:extLst>
          </p:cNvPr>
          <p:cNvSpPr txBox="1"/>
          <p:nvPr/>
        </p:nvSpPr>
        <p:spPr>
          <a:xfrm>
            <a:off x="314000" y="1556792"/>
            <a:ext cx="11470632" cy="323165"/>
          </a:xfrm>
          <a:prstGeom prst="rect">
            <a:avLst/>
          </a:prstGeom>
          <a:noFill/>
        </p:spPr>
        <p:txBody>
          <a:bodyPr wrap="square" rtlCol="0">
            <a:spAutoFit/>
          </a:bodyPr>
          <a:lstStyle/>
          <a:p>
            <a:r>
              <a:rPr lang="en-GB" sz="1500" b="1" noProof="0" dirty="0">
                <a:solidFill>
                  <a:schemeClr val="bg1"/>
                </a:solidFill>
              </a:rPr>
              <a:t> </a:t>
            </a:r>
            <a:endParaRPr lang="en-GB" sz="1500" noProof="0" dirty="0">
              <a:solidFill>
                <a:schemeClr val="bg1"/>
              </a:solidFill>
            </a:endParaRPr>
          </a:p>
        </p:txBody>
      </p:sp>
      <p:sp>
        <p:nvSpPr>
          <p:cNvPr id="3" name="PoljeZBesedilom 2">
            <a:extLst>
              <a:ext uri="{FF2B5EF4-FFF2-40B4-BE49-F238E27FC236}">
                <a16:creationId xmlns:a16="http://schemas.microsoft.com/office/drawing/2014/main" id="{F84CA0D0-1B2A-8513-7C32-97A29D1C3FC9}"/>
              </a:ext>
            </a:extLst>
          </p:cNvPr>
          <p:cNvSpPr txBox="1"/>
          <p:nvPr/>
        </p:nvSpPr>
        <p:spPr>
          <a:xfrm>
            <a:off x="314000" y="1391051"/>
            <a:ext cx="11233248" cy="4606133"/>
          </a:xfrm>
          <a:prstGeom prst="rect">
            <a:avLst/>
          </a:prstGeom>
          <a:noFill/>
        </p:spPr>
        <p:txBody>
          <a:bodyPr wrap="square">
            <a:spAutoFit/>
          </a:bodyPr>
          <a:lstStyle/>
          <a:p>
            <a:pPr lvl="0">
              <a:lnSpc>
                <a:spcPct val="115000"/>
              </a:lnSpc>
            </a:pPr>
            <a:r>
              <a:rPr lang="en-GB" sz="1600" b="1" kern="100" dirty="0">
                <a:solidFill>
                  <a:schemeClr val="accent3"/>
                </a:solidFill>
                <a:effectLst/>
                <a:ea typeface="Calibri" panose="020F0502020204030204" pitchFamily="34" charset="0"/>
                <a:cs typeface="Calibri" panose="020F0502020204030204" pitchFamily="34" charset="0"/>
              </a:rPr>
              <a:t>Court referrals</a:t>
            </a:r>
            <a:endParaRPr lang="en-SI" sz="1600" kern="100" dirty="0">
              <a:solidFill>
                <a:schemeClr val="accent3"/>
              </a:solidFill>
              <a:effectLst/>
              <a:ea typeface="Calibri" panose="020F0502020204030204" pitchFamily="34" charset="0"/>
              <a:cs typeface="Calibri" panose="020F0502020204030204" pitchFamily="34" charset="0"/>
            </a:endParaRPr>
          </a:p>
          <a:p>
            <a:pPr marL="342900" lvl="0" indent="-342900">
              <a:lnSpc>
                <a:spcPct val="115000"/>
              </a:lnSpc>
              <a:buFont typeface="Symbol" panose="05050102010706020507" pitchFamily="18" charset="2"/>
              <a:buChar char=""/>
            </a:pPr>
            <a:r>
              <a:rPr lang="en-GB" sz="1600" kern="100" dirty="0">
                <a:solidFill>
                  <a:schemeClr val="accent3"/>
                </a:solidFill>
                <a:effectLst/>
                <a:ea typeface="Calibri" panose="020F0502020204030204" pitchFamily="34" charset="0"/>
                <a:cs typeface="Calibri" panose="020F0502020204030204" pitchFamily="34" charset="0"/>
              </a:rPr>
              <a:t>Article 52(2) UPCA requires judges to "</a:t>
            </a:r>
            <a:r>
              <a:rPr lang="en-GB" sz="1600" i="1" kern="100" dirty="0">
                <a:solidFill>
                  <a:schemeClr val="accent3"/>
                </a:solidFill>
                <a:effectLst/>
                <a:ea typeface="Calibri" panose="020F0502020204030204" pitchFamily="34" charset="0"/>
                <a:cs typeface="Calibri" panose="020F0502020204030204" pitchFamily="34" charset="0"/>
              </a:rPr>
              <a:t>explore with the parties the possibility for a settlement, including through mediation, and/or arbitration.</a:t>
            </a:r>
            <a:r>
              <a:rPr lang="en-GB" sz="1600" kern="100" dirty="0">
                <a:solidFill>
                  <a:schemeClr val="accent3"/>
                </a:solidFill>
                <a:effectLst/>
                <a:ea typeface="Calibri" panose="020F0502020204030204" pitchFamily="34" charset="0"/>
                <a:cs typeface="Calibri" panose="020F0502020204030204" pitchFamily="34" charset="0"/>
              </a:rPr>
              <a:t>"</a:t>
            </a:r>
            <a:endParaRPr lang="en-SI" sz="1600" kern="100" dirty="0">
              <a:solidFill>
                <a:schemeClr val="accent3"/>
              </a:solidFill>
              <a:effectLst/>
              <a:ea typeface="Calibri" panose="020F0502020204030204" pitchFamily="34" charset="0"/>
              <a:cs typeface="Calibri" panose="020F0502020204030204" pitchFamily="34" charset="0"/>
            </a:endParaRPr>
          </a:p>
          <a:p>
            <a:pPr marL="342900" lvl="0" indent="-342900">
              <a:lnSpc>
                <a:spcPct val="115000"/>
              </a:lnSpc>
              <a:buFont typeface="Symbol" panose="05050102010706020507" pitchFamily="18" charset="2"/>
              <a:buChar char=""/>
            </a:pPr>
            <a:r>
              <a:rPr lang="en-GB" sz="1600" kern="100" dirty="0">
                <a:solidFill>
                  <a:schemeClr val="accent3"/>
                </a:solidFill>
                <a:effectLst/>
                <a:ea typeface="Calibri" panose="020F0502020204030204" pitchFamily="34" charset="0"/>
                <a:cs typeface="Calibri" panose="020F0502020204030204" pitchFamily="34" charset="0"/>
              </a:rPr>
              <a:t>Rule 11 Rules of Procedure further promotes this settlement exploration: “</a:t>
            </a:r>
            <a:r>
              <a:rPr lang="en-SI" sz="1600" i="1" kern="100" dirty="0">
                <a:solidFill>
                  <a:schemeClr val="accent3"/>
                </a:solidFill>
                <a:effectLst/>
                <a:ea typeface="Calibri" panose="020F0502020204030204" pitchFamily="34" charset="0"/>
                <a:cs typeface="Calibri" panose="020F0502020204030204" pitchFamily="34" charset="0"/>
              </a:rPr>
              <a:t>At any stage of the proceedings, if the Court is of the opinion that the dispute is suitable for a settlement, it may propose that the parties make use of the facilities of the Patent Mediation and Arbitration Centre (“the Centre”) in order to settle or to explore a settlement of the dispute.</a:t>
            </a:r>
            <a:r>
              <a:rPr lang="en-GB" sz="1600" i="1" kern="100" dirty="0">
                <a:solidFill>
                  <a:schemeClr val="accent3"/>
                </a:solidFill>
                <a:effectLst/>
                <a:ea typeface="Calibri" panose="020F0502020204030204" pitchFamily="34" charset="0"/>
                <a:cs typeface="Calibri" panose="020F0502020204030204" pitchFamily="34" charset="0"/>
              </a:rPr>
              <a:t> […]</a:t>
            </a:r>
            <a:r>
              <a:rPr lang="en-GB" sz="1600" kern="100" dirty="0">
                <a:solidFill>
                  <a:schemeClr val="accent3"/>
                </a:solidFill>
                <a:effectLst/>
                <a:ea typeface="Calibri" panose="020F0502020204030204" pitchFamily="34" charset="0"/>
                <a:cs typeface="Calibri" panose="020F0502020204030204" pitchFamily="34" charset="0"/>
              </a:rPr>
              <a:t>“</a:t>
            </a:r>
            <a:endParaRPr lang="en-SI" sz="1600" kern="100" dirty="0">
              <a:solidFill>
                <a:schemeClr val="accent3"/>
              </a:solidFill>
              <a:effectLst/>
              <a:ea typeface="Calibri" panose="020F0502020204030204" pitchFamily="34" charset="0"/>
              <a:cs typeface="Calibri" panose="020F0502020204030204" pitchFamily="34" charset="0"/>
            </a:endParaRPr>
          </a:p>
          <a:p>
            <a:pPr marL="914400">
              <a:lnSpc>
                <a:spcPct val="115000"/>
              </a:lnSpc>
              <a:buNone/>
            </a:pPr>
            <a:r>
              <a:rPr lang="en-GB" sz="1600" b="1" kern="100" dirty="0">
                <a:solidFill>
                  <a:schemeClr val="accent3"/>
                </a:solidFill>
                <a:effectLst/>
                <a:ea typeface="Calibri" panose="020F0502020204030204" pitchFamily="34" charset="0"/>
                <a:cs typeface="Calibri" panose="020F0502020204030204" pitchFamily="34" charset="0"/>
              </a:rPr>
              <a:t> </a:t>
            </a:r>
            <a:endParaRPr lang="en-SI" sz="1600" kern="100" dirty="0">
              <a:solidFill>
                <a:schemeClr val="accent3"/>
              </a:solidFill>
              <a:effectLst/>
              <a:ea typeface="Calibri" panose="020F0502020204030204" pitchFamily="34" charset="0"/>
              <a:cs typeface="Calibri" panose="020F0502020204030204" pitchFamily="34" charset="0"/>
            </a:endParaRPr>
          </a:p>
          <a:p>
            <a:pPr lvl="0">
              <a:lnSpc>
                <a:spcPct val="115000"/>
              </a:lnSpc>
            </a:pPr>
            <a:r>
              <a:rPr lang="en-GB" sz="1600" b="1" kern="100" dirty="0">
                <a:solidFill>
                  <a:schemeClr val="accent3"/>
                </a:solidFill>
                <a:effectLst/>
                <a:ea typeface="Calibri" panose="020F0502020204030204" pitchFamily="34" charset="0"/>
                <a:cs typeface="Calibri" panose="020F0502020204030204" pitchFamily="34" charset="0"/>
              </a:rPr>
              <a:t>Institutional referrals</a:t>
            </a:r>
            <a:endParaRPr lang="en-SI" sz="1600" kern="100" dirty="0">
              <a:solidFill>
                <a:schemeClr val="accent3"/>
              </a:solidFill>
              <a:effectLst/>
              <a:ea typeface="Calibri" panose="020F0502020204030204" pitchFamily="34" charset="0"/>
              <a:cs typeface="Calibri" panose="020F0502020204030204" pitchFamily="34" charset="0"/>
            </a:endParaRPr>
          </a:p>
          <a:p>
            <a:pPr marL="342900" lvl="0" indent="-342900">
              <a:lnSpc>
                <a:spcPct val="115000"/>
              </a:lnSpc>
              <a:buFont typeface="Symbol" panose="05050102010706020507" pitchFamily="18" charset="2"/>
              <a:buChar char=""/>
            </a:pPr>
            <a:r>
              <a:rPr lang="en-GB" sz="1600" kern="100" dirty="0">
                <a:solidFill>
                  <a:schemeClr val="accent3"/>
                </a:solidFill>
                <a:effectLst/>
                <a:ea typeface="Calibri" panose="020F0502020204030204" pitchFamily="34" charset="0"/>
                <a:cs typeface="Calibri" panose="020F0502020204030204" pitchFamily="34" charset="0"/>
              </a:rPr>
              <a:t>EPO in cases of oppositional proceedings</a:t>
            </a:r>
            <a:endParaRPr lang="en-SI" sz="1600" kern="100" dirty="0">
              <a:solidFill>
                <a:schemeClr val="accent3"/>
              </a:solidFill>
              <a:effectLst/>
              <a:ea typeface="Calibri" panose="020F0502020204030204" pitchFamily="34" charset="0"/>
              <a:cs typeface="Calibri" panose="020F0502020204030204" pitchFamily="34" charset="0"/>
            </a:endParaRPr>
          </a:p>
          <a:p>
            <a:pPr marL="342900" lvl="0" indent="-342900">
              <a:lnSpc>
                <a:spcPct val="115000"/>
              </a:lnSpc>
              <a:buFont typeface="Symbol" panose="05050102010706020507" pitchFamily="18" charset="2"/>
              <a:buChar char=""/>
            </a:pPr>
            <a:r>
              <a:rPr lang="en-GB" sz="1600" kern="100" dirty="0">
                <a:solidFill>
                  <a:schemeClr val="accent3"/>
                </a:solidFill>
                <a:effectLst/>
                <a:ea typeface="Calibri" panose="020F0502020204030204" pitchFamily="34" charset="0"/>
                <a:cs typeface="Calibri" panose="020F0502020204030204" pitchFamily="34" charset="0"/>
              </a:rPr>
              <a:t>national courts in cases linked to the </a:t>
            </a:r>
            <a:r>
              <a:rPr lang="en-GB" sz="1600" i="1" kern="100" dirty="0">
                <a:solidFill>
                  <a:schemeClr val="accent3"/>
                </a:solidFill>
                <a:effectLst/>
                <a:ea typeface="Calibri" panose="020F0502020204030204" pitchFamily="34" charset="0"/>
                <a:cs typeface="Calibri" panose="020F0502020204030204" pitchFamily="34" charset="0"/>
              </a:rPr>
              <a:t>European patent, European patent with unitary effect</a:t>
            </a:r>
            <a:endParaRPr lang="en-SI" sz="1600" kern="100" dirty="0">
              <a:solidFill>
                <a:schemeClr val="accent3"/>
              </a:solidFill>
              <a:effectLst/>
              <a:ea typeface="Calibri" panose="020F0502020204030204" pitchFamily="34" charset="0"/>
              <a:cs typeface="Calibri" panose="020F0502020204030204" pitchFamily="34" charset="0"/>
            </a:endParaRPr>
          </a:p>
          <a:p>
            <a:pPr marL="342900" lvl="0" indent="-342900">
              <a:lnSpc>
                <a:spcPct val="115000"/>
              </a:lnSpc>
              <a:buFont typeface="Symbol" panose="05050102010706020507" pitchFamily="18" charset="2"/>
              <a:buChar char=""/>
            </a:pPr>
            <a:r>
              <a:rPr lang="en-SI" sz="1600" kern="100" dirty="0">
                <a:solidFill>
                  <a:schemeClr val="accent3"/>
                </a:solidFill>
                <a:effectLst/>
                <a:ea typeface="Calibri" panose="020F0502020204030204" pitchFamily="34" charset="0"/>
                <a:cs typeface="Calibri" panose="020F0502020204030204" pitchFamily="34" charset="0"/>
              </a:rPr>
              <a:t>National Intellectual Property Offices</a:t>
            </a:r>
          </a:p>
          <a:p>
            <a:pPr lvl="0">
              <a:lnSpc>
                <a:spcPct val="115000"/>
              </a:lnSpc>
            </a:pPr>
            <a:endParaRPr lang="sl-SI" sz="1600" b="1" kern="100" dirty="0">
              <a:solidFill>
                <a:schemeClr val="accent3"/>
              </a:solidFill>
              <a:effectLst/>
              <a:ea typeface="Calibri" panose="020F0502020204030204" pitchFamily="34" charset="0"/>
              <a:cs typeface="Calibri" panose="020F0502020204030204" pitchFamily="34" charset="0"/>
            </a:endParaRPr>
          </a:p>
          <a:p>
            <a:pPr lvl="0">
              <a:lnSpc>
                <a:spcPct val="115000"/>
              </a:lnSpc>
            </a:pPr>
            <a:r>
              <a:rPr lang="en-SI" sz="1600" b="1" kern="100" dirty="0">
                <a:solidFill>
                  <a:schemeClr val="accent3"/>
                </a:solidFill>
                <a:effectLst/>
                <a:ea typeface="Calibri" panose="020F0502020204030204" pitchFamily="34" charset="0"/>
                <a:cs typeface="Calibri" panose="020F0502020204030204" pitchFamily="34" charset="0"/>
              </a:rPr>
              <a:t>Marketplace referrals</a:t>
            </a:r>
            <a:endParaRPr lang="en-SI" sz="1600" kern="100" dirty="0">
              <a:solidFill>
                <a:schemeClr val="accent3"/>
              </a:solidFill>
              <a:effectLst/>
              <a:ea typeface="Calibri" panose="020F0502020204030204" pitchFamily="34" charset="0"/>
              <a:cs typeface="Calibri" panose="020F0502020204030204" pitchFamily="34" charset="0"/>
            </a:endParaRPr>
          </a:p>
          <a:p>
            <a:pPr marL="342900" lvl="0" indent="-342900">
              <a:lnSpc>
                <a:spcPct val="115000"/>
              </a:lnSpc>
              <a:spcAft>
                <a:spcPts val="0"/>
              </a:spcAft>
              <a:buFont typeface="Symbol" panose="05050102010706020507" pitchFamily="18" charset="2"/>
              <a:buChar char=""/>
            </a:pPr>
            <a:r>
              <a:rPr lang="en-SI" sz="1600" kern="100" dirty="0">
                <a:solidFill>
                  <a:schemeClr val="accent3"/>
                </a:solidFill>
                <a:effectLst/>
                <a:ea typeface="Calibri" panose="020F0502020204030204" pitchFamily="34" charset="0"/>
                <a:cs typeface="Calibri" panose="020F0502020204030204" pitchFamily="34" charset="0"/>
              </a:rPr>
              <a:t>Contractual Clauses</a:t>
            </a:r>
          </a:p>
          <a:p>
            <a:pPr marL="342900" lvl="0" indent="-342900">
              <a:lnSpc>
                <a:spcPct val="115000"/>
              </a:lnSpc>
              <a:spcAft>
                <a:spcPts val="0"/>
              </a:spcAft>
              <a:buFont typeface="Symbol" panose="05050102010706020507" pitchFamily="18" charset="2"/>
              <a:buChar char=""/>
            </a:pPr>
            <a:r>
              <a:rPr lang="en-SI" sz="1600" kern="100" dirty="0">
                <a:solidFill>
                  <a:schemeClr val="accent3"/>
                </a:solidFill>
                <a:effectLst/>
                <a:ea typeface="Calibri" panose="020F0502020204030204" pitchFamily="34" charset="0"/>
                <a:cs typeface="Calibri" panose="020F0502020204030204" pitchFamily="34" charset="0"/>
              </a:rPr>
              <a:t>Dispute Submission Agreements</a:t>
            </a:r>
            <a:endParaRPr lang="sl-SI" sz="1600" kern="100" dirty="0">
              <a:solidFill>
                <a:schemeClr val="accent3"/>
              </a:solidFill>
              <a:effectLst/>
              <a:ea typeface="Calibri" panose="020F0502020204030204" pitchFamily="34" charset="0"/>
              <a:cs typeface="Calibri" panose="020F0502020204030204" pitchFamily="34" charset="0"/>
            </a:endParaRPr>
          </a:p>
          <a:p>
            <a:pPr marL="342900" lvl="0" indent="-342900">
              <a:lnSpc>
                <a:spcPct val="115000"/>
              </a:lnSpc>
              <a:spcAft>
                <a:spcPts val="0"/>
              </a:spcAft>
              <a:buFont typeface="Symbol" panose="05050102010706020507" pitchFamily="18" charset="2"/>
              <a:buChar char=""/>
            </a:pPr>
            <a:r>
              <a:rPr lang="en-SI" sz="1600" dirty="0">
                <a:solidFill>
                  <a:schemeClr val="accent3"/>
                </a:solidFill>
                <a:effectLst/>
                <a:ea typeface="Calibri" panose="020F0502020204030204" pitchFamily="34" charset="0"/>
                <a:cs typeface="Calibri" panose="020F0502020204030204" pitchFamily="34" charset="0"/>
              </a:rPr>
              <a:t>ADR Agreements</a:t>
            </a:r>
            <a:endParaRPr lang="en-US" sz="1600" dirty="0">
              <a:solidFill>
                <a:schemeClr val="accent3"/>
              </a:solidFill>
              <a:ea typeface="Calibri" panose="020F0502020204030204" pitchFamily="34" charset="0"/>
              <a:cs typeface="Calibri" panose="020F0502020204030204" pitchFamily="34" charset="0"/>
            </a:endParaRPr>
          </a:p>
        </p:txBody>
      </p:sp>
      <p:sp>
        <p:nvSpPr>
          <p:cNvPr id="4" name="PoljeZBesedilom 3">
            <a:extLst>
              <a:ext uri="{FF2B5EF4-FFF2-40B4-BE49-F238E27FC236}">
                <a16:creationId xmlns:a16="http://schemas.microsoft.com/office/drawing/2014/main" id="{37D6C6A9-CB1F-8E80-5400-96A0DE56F10F}"/>
              </a:ext>
            </a:extLst>
          </p:cNvPr>
          <p:cNvSpPr txBox="1"/>
          <p:nvPr/>
        </p:nvSpPr>
        <p:spPr>
          <a:xfrm>
            <a:off x="3688911" y="735668"/>
            <a:ext cx="5328592" cy="707886"/>
          </a:xfrm>
          <a:prstGeom prst="rect">
            <a:avLst/>
          </a:prstGeom>
          <a:noFill/>
        </p:spPr>
        <p:txBody>
          <a:bodyPr wrap="square" rtlCol="0">
            <a:spAutoFit/>
          </a:bodyPr>
          <a:lstStyle/>
          <a:p>
            <a:r>
              <a:rPr lang="en-GB" sz="2200" b="1" kern="100" dirty="0">
                <a:solidFill>
                  <a:schemeClr val="accent3"/>
                </a:solidFill>
                <a:ea typeface="Calibri" panose="020F0502020204030204" pitchFamily="34" charset="0"/>
                <a:cs typeface="Calibri" panose="020F0502020204030204" pitchFamily="34" charset="0"/>
              </a:rPr>
              <a:t>REFERRAL TRACKS</a:t>
            </a:r>
            <a:endParaRPr lang="en-SI" sz="2200" kern="100" dirty="0">
              <a:solidFill>
                <a:schemeClr val="accent3"/>
              </a:solidFill>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31315447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EUIPO EN">
      <a:dk1>
        <a:srgbClr val="706F73"/>
      </a:dk1>
      <a:lt1>
        <a:srgbClr val="FFFFFF"/>
      </a:lt1>
      <a:dk2>
        <a:srgbClr val="024DA1"/>
      </a:dk2>
      <a:lt2>
        <a:srgbClr val="809FCA"/>
      </a:lt2>
      <a:accent1>
        <a:srgbClr val="4E77B2"/>
      </a:accent1>
      <a:accent2>
        <a:srgbClr val="EAC148"/>
      </a:accent2>
      <a:accent3>
        <a:srgbClr val="6E8E3B"/>
      </a:accent3>
      <a:accent4>
        <a:srgbClr val="7F325C"/>
      </a:accent4>
      <a:accent5>
        <a:srgbClr val="993333"/>
      </a:accent5>
      <a:accent6>
        <a:srgbClr val="EA8000"/>
      </a:accent6>
      <a:hlink>
        <a:srgbClr val="024DA1"/>
      </a:hlink>
      <a:folHlink>
        <a:srgbClr val="024DA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8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Calibri" panose="020F0502020204030204" pitchFamily="34" charset="0"/>
            <a:cs typeface="Noto Sans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8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Calibri" panose="020F0502020204030204" pitchFamily="34" charset="0"/>
            <a:cs typeface="Noto Sans SC Regular"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2124</TotalTime>
  <Words>2738</Words>
  <Application>Microsoft Office PowerPoint</Application>
  <PresentationFormat>Widescreen</PresentationFormat>
  <Paragraphs>523</Paragraphs>
  <Slides>37</Slides>
  <Notes>32</Notes>
  <HiddenSlides>0</HiddenSlides>
  <MMClips>0</MMClips>
  <ScaleCrop>false</ScaleCrop>
  <HeadingPairs>
    <vt:vector size="8" baseType="variant">
      <vt:variant>
        <vt:lpstr>Fonts Used</vt:lpstr>
      </vt:variant>
      <vt:variant>
        <vt:i4>23</vt:i4>
      </vt:variant>
      <vt:variant>
        <vt:lpstr>Theme</vt:lpstr>
      </vt:variant>
      <vt:variant>
        <vt:i4>11</vt:i4>
      </vt:variant>
      <vt:variant>
        <vt:lpstr>Embedded OLE Servers</vt:lpstr>
      </vt:variant>
      <vt:variant>
        <vt:i4>0</vt:i4>
      </vt:variant>
      <vt:variant>
        <vt:lpstr>Slide Titles</vt:lpstr>
      </vt:variant>
      <vt:variant>
        <vt:i4>37</vt:i4>
      </vt:variant>
    </vt:vector>
  </HeadingPairs>
  <TitlesOfParts>
    <vt:vector size="71" baseType="lpstr">
      <vt:lpstr>맑은 고딕</vt:lpstr>
      <vt:lpstr>Aptos</vt:lpstr>
      <vt:lpstr>Aptos Display</vt:lpstr>
      <vt:lpstr>Arial</vt:lpstr>
      <vt:lpstr>Arial Black</vt:lpstr>
      <vt:lpstr>Calibri</vt:lpstr>
      <vt:lpstr>Calibri (MS) Bold</vt:lpstr>
      <vt:lpstr>Canva Sans</vt:lpstr>
      <vt:lpstr>Canva Sans Bold</vt:lpstr>
      <vt:lpstr>Century Gothic</vt:lpstr>
      <vt:lpstr>Corbel</vt:lpstr>
      <vt:lpstr>Courier New</vt:lpstr>
      <vt:lpstr>Franklin Gothic Book</vt:lpstr>
      <vt:lpstr>Montserrat</vt:lpstr>
      <vt:lpstr>Montserrat Bold</vt:lpstr>
      <vt:lpstr>Montserrat Medium</vt:lpstr>
      <vt:lpstr>Montserrat Medium Italics</vt:lpstr>
      <vt:lpstr>Montserrat Ultra-Bold</vt:lpstr>
      <vt:lpstr>Open Sans</vt:lpstr>
      <vt:lpstr>Segoe UI Emoji</vt:lpstr>
      <vt:lpstr>Symbol</vt:lpstr>
      <vt:lpstr>Times New Roman</vt:lpstr>
      <vt:lpstr>Wingdings</vt:lpstr>
      <vt:lpstr>Tema de Office</vt:lpstr>
      <vt:lpstr>Tema de Office</vt:lpstr>
      <vt:lpstr>Tema de Office</vt:lpstr>
      <vt:lpstr>Tema de Office</vt:lpstr>
      <vt:lpstr>Tema de Office</vt:lpstr>
      <vt:lpstr>Office Theme</vt:lpstr>
      <vt:lpstr>Office Theme</vt:lpstr>
      <vt:lpstr>Office Theme</vt:lpstr>
      <vt:lpstr>Office Theme</vt:lpstr>
      <vt:lpstr>Office Theme</vt:lpstr>
      <vt:lpstr>Office 테마</vt:lpstr>
      <vt:lpstr>Session V.  Showcasing IP Mediation</vt:lpstr>
      <vt:lpstr>PowerPoint Presentation</vt:lpstr>
      <vt:lpstr>EUIPO MEDIATION CENTRE </vt:lpstr>
      <vt:lpstr>PowerPoint Presentation</vt:lpstr>
      <vt:lpstr>PowerPoint Presentation</vt:lpstr>
      <vt:lpstr>EUIPO MEDIATORS' COMMUNITY</vt:lpstr>
      <vt:lpstr> Patent Mediation and Arbitration Centre (PMAC)</vt:lpstr>
      <vt:lpstr>PowerPoint Presentation</vt:lpstr>
      <vt:lpstr>PowerPoint Presentation</vt:lpstr>
      <vt:lpstr>PowerPoint Presentation</vt:lpstr>
      <vt:lpstr>PowerPoint Presentation</vt:lpstr>
      <vt:lpstr>WIPO Arbitration  and Mediation Center  </vt:lpstr>
      <vt:lpstr>PowerPoint Presentation</vt:lpstr>
      <vt:lpstr>PowerPoint Presentation</vt:lpstr>
      <vt:lpstr>PowerPoint Presentation</vt:lpstr>
      <vt:lpstr>PowerPoint Presentation</vt:lpstr>
      <vt:lpstr>     Non-judicial  mediation in IP disputes  a new service of the State Patent Bureau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Selection of Mediation Centres in IP cases Perspective of a French IP Practitioner </vt:lpstr>
      <vt:lpstr>01 . What is the current IP mediation landscape in France ?</vt:lpstr>
      <vt:lpstr>02 . When to decide in favour of mediation ?</vt:lpstr>
      <vt:lpstr>03 . How to select a  mediation centre or a mediator for IP cases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 in Arial Bold 36pt</dc:title>
  <dc:creator>GARCIA FIGUEROA Alicia</dc:creator>
  <cp:lastModifiedBy>GONZÁLEZ PATERNA Laura</cp:lastModifiedBy>
  <cp:revision>24</cp:revision>
  <dcterms:created xsi:type="dcterms:W3CDTF">2022-01-18T15:08:34Z</dcterms:created>
  <dcterms:modified xsi:type="dcterms:W3CDTF">2025-10-10T07:45:12Z</dcterms:modified>
</cp:coreProperties>
</file>